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fntdata" ContentType="application/x-fontdata"/>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Luckiest Guy" panose="02000506000000020004"/>
      <p:regular r:id="rId20"/>
    </p:embeddedFont>
    <p:embeddedFont>
      <p:font typeface="Ubuntu" panose="020B0504030602030204"/>
      <p:regular r:id="rId21"/>
    </p:embeddedFont>
    <p:embeddedFont>
      <p:font typeface="Ubuntu Bold" panose="020B0804030602030204"/>
      <p:regular r:id="rId22"/>
    </p:embeddedFont>
    <p:embeddedFont>
      <p:font typeface="Ubuntu Bold Italics" panose="020B08040306020A0204"/>
      <p:regular r:id="rId23"/>
    </p:embeddedFont>
    <p:embeddedFont>
      <p:font typeface="Arimo Bold" panose="020B0704020202020204"/>
      <p:regular r:id="rId24"/>
    </p:embeddedFont>
  </p:embeddedFontLst>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tags" Target="tags/tag1.xml" /><Relationship Id="rId2" Type="http://schemas.openxmlformats.org/officeDocument/2006/relationships/slide" Target="slides/slide1.xml" /><Relationship Id="rId20" Type="http://schemas.openxmlformats.org/officeDocument/2006/relationships/font" Target="fonts/font1.fntdata" /><Relationship Id="rId21" Type="http://schemas.openxmlformats.org/officeDocument/2006/relationships/font" Target="fonts/font2.fntdata" /><Relationship Id="rId22" Type="http://schemas.openxmlformats.org/officeDocument/2006/relationships/font" Target="fonts/font3.fntdata" /><Relationship Id="rId23" Type="http://schemas.openxmlformats.org/officeDocument/2006/relationships/font" Target="fonts/font4.fntdata" /><Relationship Id="rId24" Type="http://schemas.openxmlformats.org/officeDocument/2006/relationships/font" Target="fonts/font5.fntdata" /><Relationship Id="rId25" Type="http://schemas.openxmlformats.org/officeDocument/2006/relationships/presProps" Target="presProps.xml" /><Relationship Id="rId26" Type="http://schemas.openxmlformats.org/officeDocument/2006/relationships/viewProps" Target="viewProps.xml" /><Relationship Id="rId27" Type="http://schemas.openxmlformats.org/officeDocument/2006/relationships/theme" Target="theme/theme1.xml" /><Relationship Id="rId28" Type="http://schemas.openxmlformats.org/officeDocument/2006/relationships/tableStyles" Target="tableStyles.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svg" /><Relationship Id="rId11" Type="http://schemas.openxmlformats.org/officeDocument/2006/relationships/image" Target="../media/image10.png" /><Relationship Id="rId12" Type="http://schemas.openxmlformats.org/officeDocument/2006/relationships/image" Target="../media/image11.svg" /><Relationship Id="rId13" Type="http://schemas.openxmlformats.org/officeDocument/2006/relationships/image" Target="../media/image12.png" /><Relationship Id="rId14" Type="http://schemas.openxmlformats.org/officeDocument/2006/relationships/image" Target="../media/image13.svg" /><Relationship Id="rId15" Type="http://schemas.openxmlformats.org/officeDocument/2006/relationships/image" Target="../media/image14.png" /><Relationship Id="rId16" Type="http://schemas.openxmlformats.org/officeDocument/2006/relationships/image" Target="../media/image15.svg" /><Relationship Id="rId17" Type="http://schemas.openxmlformats.org/officeDocument/2006/relationships/image" Target="../media/image16.svg" /><Relationship Id="rId18" Type="http://schemas.openxmlformats.org/officeDocument/2006/relationships/image" Target="../media/image17.svg" /><Relationship Id="rId2" Type="http://schemas.openxmlformats.org/officeDocument/2006/relationships/image" Target="../media/image1.png" /><Relationship Id="rId3" Type="http://schemas.openxmlformats.org/officeDocument/2006/relationships/image" Target="../media/image2.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5.jpeg" /><Relationship Id="rId7" Type="http://schemas.openxmlformats.org/officeDocument/2006/relationships/image" Target="../media/image6.png" /><Relationship Id="rId8" Type="http://schemas.openxmlformats.org/officeDocument/2006/relationships/image" Target="../media/image7.svg" /><Relationship Id="rId9" Type="http://schemas.openxmlformats.org/officeDocument/2006/relationships/image" Target="../media/image8.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09.svg" /><Relationship Id="rId12" Type="http://schemas.openxmlformats.org/officeDocument/2006/relationships/image" Target="../media/image110.svg" /><Relationship Id="rId13" Type="http://schemas.openxmlformats.org/officeDocument/2006/relationships/image" Target="../media/image111.svg" /><Relationship Id="rId2" Type="http://schemas.openxmlformats.org/officeDocument/2006/relationships/image" Target="../media/image1.png" /><Relationship Id="rId3" Type="http://schemas.openxmlformats.org/officeDocument/2006/relationships/image" Target="../media/image105.svg" /><Relationship Id="rId4" Type="http://schemas.openxmlformats.org/officeDocument/2006/relationships/image" Target="../media/image3.png" /><Relationship Id="rId5" Type="http://schemas.openxmlformats.org/officeDocument/2006/relationships/image" Target="../media/image106.svg" /><Relationship Id="rId6" Type="http://schemas.openxmlformats.org/officeDocument/2006/relationships/image" Target="../media/image10.png" /><Relationship Id="rId7" Type="http://schemas.openxmlformats.org/officeDocument/2006/relationships/image" Target="../media/image107.svg" /><Relationship Id="rId8" Type="http://schemas.openxmlformats.org/officeDocument/2006/relationships/image" Target="../media/image12.png" /><Relationship Id="rId9" Type="http://schemas.openxmlformats.org/officeDocument/2006/relationships/image" Target="../media/image108.sv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16.svg" /><Relationship Id="rId12" Type="http://schemas.openxmlformats.org/officeDocument/2006/relationships/image" Target="../media/image117.svg" /><Relationship Id="rId13" Type="http://schemas.openxmlformats.org/officeDocument/2006/relationships/image" Target="../media/image118.svg" /><Relationship Id="rId14" Type="http://schemas.openxmlformats.org/officeDocument/2006/relationships/image" Target="../media/image119.jpeg" /><Relationship Id="rId2" Type="http://schemas.openxmlformats.org/officeDocument/2006/relationships/image" Target="../media/image1.png" /><Relationship Id="rId3" Type="http://schemas.openxmlformats.org/officeDocument/2006/relationships/image" Target="../media/image112.svg" /><Relationship Id="rId4" Type="http://schemas.openxmlformats.org/officeDocument/2006/relationships/image" Target="../media/image3.png" /><Relationship Id="rId5" Type="http://schemas.openxmlformats.org/officeDocument/2006/relationships/image" Target="../media/image113.svg" /><Relationship Id="rId6" Type="http://schemas.openxmlformats.org/officeDocument/2006/relationships/image" Target="../media/image10.png" /><Relationship Id="rId7" Type="http://schemas.openxmlformats.org/officeDocument/2006/relationships/image" Target="../media/image114.svg" /><Relationship Id="rId8" Type="http://schemas.openxmlformats.org/officeDocument/2006/relationships/image" Target="../media/image12.png" /><Relationship Id="rId9" Type="http://schemas.openxmlformats.org/officeDocument/2006/relationships/image" Target="../media/image115.sv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24.svg" /><Relationship Id="rId12" Type="http://schemas.openxmlformats.org/officeDocument/2006/relationships/image" Target="../media/image125.svg" /><Relationship Id="rId13" Type="http://schemas.openxmlformats.org/officeDocument/2006/relationships/image" Target="../media/image126.svg" /><Relationship Id="rId14" Type="http://schemas.openxmlformats.org/officeDocument/2006/relationships/image" Target="../media/image127.jpeg" /><Relationship Id="rId15" Type="http://schemas.openxmlformats.org/officeDocument/2006/relationships/image" Target="../media/image128.jpeg" /><Relationship Id="rId16" Type="http://schemas.openxmlformats.org/officeDocument/2006/relationships/image" Target="../media/image129.jpeg" /><Relationship Id="rId2" Type="http://schemas.openxmlformats.org/officeDocument/2006/relationships/image" Target="../media/image1.png" /><Relationship Id="rId3" Type="http://schemas.openxmlformats.org/officeDocument/2006/relationships/image" Target="../media/image120.svg" /><Relationship Id="rId4" Type="http://schemas.openxmlformats.org/officeDocument/2006/relationships/image" Target="../media/image3.png" /><Relationship Id="rId5" Type="http://schemas.openxmlformats.org/officeDocument/2006/relationships/image" Target="../media/image121.svg" /><Relationship Id="rId6" Type="http://schemas.openxmlformats.org/officeDocument/2006/relationships/image" Target="../media/image10.png" /><Relationship Id="rId7" Type="http://schemas.openxmlformats.org/officeDocument/2006/relationships/image" Target="../media/image122.svg" /><Relationship Id="rId8" Type="http://schemas.openxmlformats.org/officeDocument/2006/relationships/image" Target="../media/image12.png" /><Relationship Id="rId9" Type="http://schemas.openxmlformats.org/officeDocument/2006/relationships/image" Target="../media/image123.sv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34.svg" /><Relationship Id="rId12" Type="http://schemas.openxmlformats.org/officeDocument/2006/relationships/image" Target="../media/image135.svg" /><Relationship Id="rId13" Type="http://schemas.openxmlformats.org/officeDocument/2006/relationships/image" Target="../media/image136.svg" /><Relationship Id="rId2" Type="http://schemas.openxmlformats.org/officeDocument/2006/relationships/image" Target="../media/image1.png" /><Relationship Id="rId3" Type="http://schemas.openxmlformats.org/officeDocument/2006/relationships/image" Target="../media/image130.svg" /><Relationship Id="rId4" Type="http://schemas.openxmlformats.org/officeDocument/2006/relationships/image" Target="../media/image3.png" /><Relationship Id="rId5" Type="http://schemas.openxmlformats.org/officeDocument/2006/relationships/image" Target="../media/image131.svg" /><Relationship Id="rId6" Type="http://schemas.openxmlformats.org/officeDocument/2006/relationships/image" Target="../media/image10.png" /><Relationship Id="rId7" Type="http://schemas.openxmlformats.org/officeDocument/2006/relationships/image" Target="../media/image132.svg" /><Relationship Id="rId8" Type="http://schemas.openxmlformats.org/officeDocument/2006/relationships/image" Target="../media/image12.png" /><Relationship Id="rId9" Type="http://schemas.openxmlformats.org/officeDocument/2006/relationships/image" Target="../media/image133.sv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1.svg" /><Relationship Id="rId11" Type="http://schemas.openxmlformats.org/officeDocument/2006/relationships/image" Target="../media/image14.png" /><Relationship Id="rId12" Type="http://schemas.openxmlformats.org/officeDocument/2006/relationships/image" Target="../media/image142.svg" /><Relationship Id="rId13" Type="http://schemas.openxmlformats.org/officeDocument/2006/relationships/image" Target="../media/image143.svg" /><Relationship Id="rId14" Type="http://schemas.openxmlformats.org/officeDocument/2006/relationships/image" Target="../media/image144.svg" /><Relationship Id="rId15" Type="http://schemas.openxmlformats.org/officeDocument/2006/relationships/image" Target="../media/image145.svg" /><Relationship Id="rId16" Type="http://schemas.openxmlformats.org/officeDocument/2006/relationships/image" Target="../media/image146.svg" /><Relationship Id="rId17" Type="http://schemas.openxmlformats.org/officeDocument/2006/relationships/image" Target="../media/image147.svg" /><Relationship Id="rId18" Type="http://schemas.openxmlformats.org/officeDocument/2006/relationships/image" Target="../media/image148.svg" /><Relationship Id="rId19" Type="http://schemas.openxmlformats.org/officeDocument/2006/relationships/image" Target="../media/image149.svg" /><Relationship Id="rId2" Type="http://schemas.openxmlformats.org/officeDocument/2006/relationships/image" Target="../media/image137.jpeg" /><Relationship Id="rId3" Type="http://schemas.openxmlformats.org/officeDocument/2006/relationships/image" Target="../media/image1.png" /><Relationship Id="rId4" Type="http://schemas.openxmlformats.org/officeDocument/2006/relationships/image" Target="../media/image138.svg" /><Relationship Id="rId5" Type="http://schemas.openxmlformats.org/officeDocument/2006/relationships/image" Target="../media/image3.png" /><Relationship Id="rId6" Type="http://schemas.openxmlformats.org/officeDocument/2006/relationships/image" Target="../media/image139.svg" /><Relationship Id="rId7" Type="http://schemas.openxmlformats.org/officeDocument/2006/relationships/image" Target="../media/image10.png" /><Relationship Id="rId8" Type="http://schemas.openxmlformats.org/officeDocument/2006/relationships/image" Target="../media/image140.svg" /><Relationship Id="rId9" Type="http://schemas.openxmlformats.org/officeDocument/2006/relationships/image" Target="../media/image12.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54.svg" /><Relationship Id="rId12" Type="http://schemas.openxmlformats.org/officeDocument/2006/relationships/image" Target="../media/image155.svg" /><Relationship Id="rId13" Type="http://schemas.openxmlformats.org/officeDocument/2006/relationships/image" Target="../media/image156.svg" /><Relationship Id="rId2" Type="http://schemas.openxmlformats.org/officeDocument/2006/relationships/image" Target="../media/image1.png" /><Relationship Id="rId3" Type="http://schemas.openxmlformats.org/officeDocument/2006/relationships/image" Target="../media/image150.svg" /><Relationship Id="rId4" Type="http://schemas.openxmlformats.org/officeDocument/2006/relationships/image" Target="../media/image3.png" /><Relationship Id="rId5" Type="http://schemas.openxmlformats.org/officeDocument/2006/relationships/image" Target="../media/image151.svg" /><Relationship Id="rId6" Type="http://schemas.openxmlformats.org/officeDocument/2006/relationships/image" Target="../media/image10.png" /><Relationship Id="rId7" Type="http://schemas.openxmlformats.org/officeDocument/2006/relationships/image" Target="../media/image152.svg" /><Relationship Id="rId8" Type="http://schemas.openxmlformats.org/officeDocument/2006/relationships/image" Target="../media/image12.png" /><Relationship Id="rId9" Type="http://schemas.openxmlformats.org/officeDocument/2006/relationships/image" Target="../media/image153.sv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61.svg" /><Relationship Id="rId11" Type="http://schemas.openxmlformats.org/officeDocument/2006/relationships/image" Target="../media/image14.png" /><Relationship Id="rId12" Type="http://schemas.openxmlformats.org/officeDocument/2006/relationships/image" Target="../media/image162.svg" /><Relationship Id="rId13" Type="http://schemas.openxmlformats.org/officeDocument/2006/relationships/image" Target="../media/image163.svg" /><Relationship Id="rId14" Type="http://schemas.openxmlformats.org/officeDocument/2006/relationships/image" Target="../media/image6.png" /><Relationship Id="rId15" Type="http://schemas.openxmlformats.org/officeDocument/2006/relationships/image" Target="../media/image164.svg" /><Relationship Id="rId16" Type="http://schemas.openxmlformats.org/officeDocument/2006/relationships/image" Target="../media/image8.png" /><Relationship Id="rId17" Type="http://schemas.openxmlformats.org/officeDocument/2006/relationships/image" Target="../media/image165.svg" /><Relationship Id="rId2" Type="http://schemas.openxmlformats.org/officeDocument/2006/relationships/image" Target="../media/image157.jpeg" /><Relationship Id="rId3" Type="http://schemas.openxmlformats.org/officeDocument/2006/relationships/image" Target="../media/image1.png" /><Relationship Id="rId4" Type="http://schemas.openxmlformats.org/officeDocument/2006/relationships/image" Target="../media/image158.svg" /><Relationship Id="rId5" Type="http://schemas.openxmlformats.org/officeDocument/2006/relationships/image" Target="../media/image3.png" /><Relationship Id="rId6" Type="http://schemas.openxmlformats.org/officeDocument/2006/relationships/image" Target="../media/image159.svg" /><Relationship Id="rId7" Type="http://schemas.openxmlformats.org/officeDocument/2006/relationships/image" Target="../media/image10.png" /><Relationship Id="rId8" Type="http://schemas.openxmlformats.org/officeDocument/2006/relationships/image" Target="../media/image160.svg" /><Relationship Id="rId9" Type="http://schemas.openxmlformats.org/officeDocument/2006/relationships/image" Target="../media/image12.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170.svg" /><Relationship Id="rId12" Type="http://schemas.openxmlformats.org/officeDocument/2006/relationships/image" Target="../media/image171.svg" /><Relationship Id="rId13" Type="http://schemas.openxmlformats.org/officeDocument/2006/relationships/image" Target="../media/image172.svg" /><Relationship Id="rId14" Type="http://schemas.openxmlformats.org/officeDocument/2006/relationships/image" Target="../media/image173.svg" /><Relationship Id="rId15" Type="http://schemas.openxmlformats.org/officeDocument/2006/relationships/image" Target="../media/image174.svg" /><Relationship Id="rId16" Type="http://schemas.openxmlformats.org/officeDocument/2006/relationships/image" Target="../media/image175.svg" /><Relationship Id="rId17" Type="http://schemas.openxmlformats.org/officeDocument/2006/relationships/image" Target="../media/image176.svg" /><Relationship Id="rId18" Type="http://schemas.openxmlformats.org/officeDocument/2006/relationships/image" Target="../media/image177.svg" /><Relationship Id="rId19" Type="http://schemas.openxmlformats.org/officeDocument/2006/relationships/image" Target="../media/image178.jpeg" /><Relationship Id="rId2" Type="http://schemas.openxmlformats.org/officeDocument/2006/relationships/image" Target="../media/image1.png" /><Relationship Id="rId20" Type="http://schemas.openxmlformats.org/officeDocument/2006/relationships/image" Target="../media/image6.png" /><Relationship Id="rId21" Type="http://schemas.openxmlformats.org/officeDocument/2006/relationships/image" Target="../media/image179.svg" /><Relationship Id="rId22" Type="http://schemas.openxmlformats.org/officeDocument/2006/relationships/image" Target="../media/image8.png" /><Relationship Id="rId23" Type="http://schemas.openxmlformats.org/officeDocument/2006/relationships/image" Target="../media/image180.svg" /><Relationship Id="rId24" Type="http://schemas.openxmlformats.org/officeDocument/2006/relationships/image" Target="../media/image181.svg" /><Relationship Id="rId25" Type="http://schemas.openxmlformats.org/officeDocument/2006/relationships/image" Target="../media/image182.svg" /><Relationship Id="rId26" Type="http://schemas.openxmlformats.org/officeDocument/2006/relationships/image" Target="../media/image183.png" /><Relationship Id="rId27" Type="http://schemas.openxmlformats.org/officeDocument/2006/relationships/image" Target="../media/image184.svg" /><Relationship Id="rId28" Type="http://schemas.openxmlformats.org/officeDocument/2006/relationships/image" Target="../media/image185.svg" /><Relationship Id="rId3" Type="http://schemas.openxmlformats.org/officeDocument/2006/relationships/image" Target="../media/image166.svg" /><Relationship Id="rId4" Type="http://schemas.openxmlformats.org/officeDocument/2006/relationships/image" Target="../media/image3.png" /><Relationship Id="rId5" Type="http://schemas.openxmlformats.org/officeDocument/2006/relationships/image" Target="../media/image167.svg" /><Relationship Id="rId6" Type="http://schemas.openxmlformats.org/officeDocument/2006/relationships/image" Target="../media/image10.png" /><Relationship Id="rId7" Type="http://schemas.openxmlformats.org/officeDocument/2006/relationships/image" Target="../media/image168.svg" /><Relationship Id="rId8" Type="http://schemas.openxmlformats.org/officeDocument/2006/relationships/image" Target="../media/image12.png" /><Relationship Id="rId9" Type="http://schemas.openxmlformats.org/officeDocument/2006/relationships/image" Target="../media/image169.sv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24.svg" /><Relationship Id="rId11" Type="http://schemas.openxmlformats.org/officeDocument/2006/relationships/image" Target="../media/image14.png" /><Relationship Id="rId12" Type="http://schemas.openxmlformats.org/officeDocument/2006/relationships/image" Target="../media/image25.svg" /><Relationship Id="rId13" Type="http://schemas.openxmlformats.org/officeDocument/2006/relationships/image" Target="../media/image26.svg" /><Relationship Id="rId14" Type="http://schemas.openxmlformats.org/officeDocument/2006/relationships/image" Target="../media/image27.svg" /><Relationship Id="rId15" Type="http://schemas.openxmlformats.org/officeDocument/2006/relationships/image" Target="../media/image28.png" /><Relationship Id="rId16" Type="http://schemas.openxmlformats.org/officeDocument/2006/relationships/image" Target="../media/image29.svg" /><Relationship Id="rId17" Type="http://schemas.openxmlformats.org/officeDocument/2006/relationships/image" Target="../media/image30.png" /><Relationship Id="rId18" Type="http://schemas.openxmlformats.org/officeDocument/2006/relationships/image" Target="../media/image31.svg" /><Relationship Id="rId2" Type="http://schemas.openxmlformats.org/officeDocument/2006/relationships/image" Target="../media/image18.jpeg" /><Relationship Id="rId3" Type="http://schemas.openxmlformats.org/officeDocument/2006/relationships/image" Target="../media/image19.png" /><Relationship Id="rId4" Type="http://schemas.openxmlformats.org/officeDocument/2006/relationships/image" Target="../media/image20.svg" /><Relationship Id="rId5" Type="http://schemas.openxmlformats.org/officeDocument/2006/relationships/image" Target="../media/image3.png" /><Relationship Id="rId6" Type="http://schemas.openxmlformats.org/officeDocument/2006/relationships/image" Target="../media/image21.svg" /><Relationship Id="rId7" Type="http://schemas.openxmlformats.org/officeDocument/2006/relationships/image" Target="../media/image22.png" /><Relationship Id="rId8" Type="http://schemas.openxmlformats.org/officeDocument/2006/relationships/image" Target="../media/image23.svg" /><Relationship Id="rId9" Type="http://schemas.openxmlformats.org/officeDocument/2006/relationships/image" Target="../media/image12.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0.png" /><Relationship Id="rId11" Type="http://schemas.openxmlformats.org/officeDocument/2006/relationships/image" Target="../media/image38.svg" /><Relationship Id="rId12" Type="http://schemas.openxmlformats.org/officeDocument/2006/relationships/image" Target="../media/image12.png" /><Relationship Id="rId13" Type="http://schemas.openxmlformats.org/officeDocument/2006/relationships/image" Target="../media/image39.svg" /><Relationship Id="rId14" Type="http://schemas.openxmlformats.org/officeDocument/2006/relationships/image" Target="../media/image14.png" /><Relationship Id="rId15" Type="http://schemas.openxmlformats.org/officeDocument/2006/relationships/image" Target="../media/image40.svg" /><Relationship Id="rId16" Type="http://schemas.openxmlformats.org/officeDocument/2006/relationships/image" Target="../media/image41.svg" /><Relationship Id="rId17" Type="http://schemas.openxmlformats.org/officeDocument/2006/relationships/image" Target="../media/image42.svg" /><Relationship Id="rId18" Type="http://schemas.openxmlformats.org/officeDocument/2006/relationships/image" Target="../media/image6.png" /><Relationship Id="rId19" Type="http://schemas.openxmlformats.org/officeDocument/2006/relationships/image" Target="../media/image43.svg" /><Relationship Id="rId2" Type="http://schemas.openxmlformats.org/officeDocument/2006/relationships/image" Target="../media/image32.jpeg" /><Relationship Id="rId20" Type="http://schemas.openxmlformats.org/officeDocument/2006/relationships/image" Target="../media/image8.png" /><Relationship Id="rId21" Type="http://schemas.openxmlformats.org/officeDocument/2006/relationships/image" Target="../media/image44.svg" /><Relationship Id="rId3" Type="http://schemas.openxmlformats.org/officeDocument/2006/relationships/image" Target="../media/image33.jpeg" /><Relationship Id="rId4" Type="http://schemas.openxmlformats.org/officeDocument/2006/relationships/image" Target="../media/image34.jpeg" /><Relationship Id="rId5" Type="http://schemas.openxmlformats.org/officeDocument/2006/relationships/image" Target="../media/image35.jpeg" /><Relationship Id="rId6" Type="http://schemas.openxmlformats.org/officeDocument/2006/relationships/image" Target="../media/image1.png" /><Relationship Id="rId7" Type="http://schemas.openxmlformats.org/officeDocument/2006/relationships/image" Target="../media/image36.svg" /><Relationship Id="rId8" Type="http://schemas.openxmlformats.org/officeDocument/2006/relationships/image" Target="../media/image3.png" /><Relationship Id="rId9" Type="http://schemas.openxmlformats.org/officeDocument/2006/relationships/image" Target="../media/image37.sv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2.png" /><Relationship Id="rId11" Type="http://schemas.openxmlformats.org/officeDocument/2006/relationships/image" Target="../media/image50.svg" /><Relationship Id="rId12" Type="http://schemas.openxmlformats.org/officeDocument/2006/relationships/image" Target="../media/image14.png" /><Relationship Id="rId13" Type="http://schemas.openxmlformats.org/officeDocument/2006/relationships/image" Target="../media/image51.svg" /><Relationship Id="rId14" Type="http://schemas.openxmlformats.org/officeDocument/2006/relationships/image" Target="../media/image52.svg" /><Relationship Id="rId15" Type="http://schemas.openxmlformats.org/officeDocument/2006/relationships/image" Target="../media/image6.png" /><Relationship Id="rId16" Type="http://schemas.openxmlformats.org/officeDocument/2006/relationships/image" Target="../media/image53.svg" /><Relationship Id="rId17" Type="http://schemas.openxmlformats.org/officeDocument/2006/relationships/image" Target="../media/image8.png" /><Relationship Id="rId18" Type="http://schemas.openxmlformats.org/officeDocument/2006/relationships/image" Target="../media/image54.svg" /><Relationship Id="rId19" Type="http://schemas.openxmlformats.org/officeDocument/2006/relationships/image" Target="../media/image55.svg" /><Relationship Id="rId2" Type="http://schemas.openxmlformats.org/officeDocument/2006/relationships/image" Target="../media/image45.png" /><Relationship Id="rId3" Type="http://schemas.openxmlformats.org/officeDocument/2006/relationships/image" Target="../media/image46.jpeg" /><Relationship Id="rId4" Type="http://schemas.openxmlformats.org/officeDocument/2006/relationships/image" Target="../media/image1.png" /><Relationship Id="rId5" Type="http://schemas.openxmlformats.org/officeDocument/2006/relationships/image" Target="../media/image47.svg" /><Relationship Id="rId6" Type="http://schemas.openxmlformats.org/officeDocument/2006/relationships/image" Target="../media/image3.png" /><Relationship Id="rId7" Type="http://schemas.openxmlformats.org/officeDocument/2006/relationships/image" Target="../media/image48.svg" /><Relationship Id="rId8" Type="http://schemas.openxmlformats.org/officeDocument/2006/relationships/image" Target="../media/image10.png" /><Relationship Id="rId9" Type="http://schemas.openxmlformats.org/officeDocument/2006/relationships/image" Target="../media/image49.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60.svg" /><Relationship Id="rId11" Type="http://schemas.openxmlformats.org/officeDocument/2006/relationships/image" Target="../media/image14.png" /><Relationship Id="rId12" Type="http://schemas.openxmlformats.org/officeDocument/2006/relationships/image" Target="../media/image61.svg" /><Relationship Id="rId13" Type="http://schemas.openxmlformats.org/officeDocument/2006/relationships/image" Target="../media/image62.svg" /><Relationship Id="rId14" Type="http://schemas.openxmlformats.org/officeDocument/2006/relationships/image" Target="../media/image63.svg" /><Relationship Id="rId15" Type="http://schemas.openxmlformats.org/officeDocument/2006/relationships/image" Target="../media/image64.jpeg" /><Relationship Id="rId16" Type="http://schemas.openxmlformats.org/officeDocument/2006/relationships/image" Target="../media/image6.png" /><Relationship Id="rId17" Type="http://schemas.openxmlformats.org/officeDocument/2006/relationships/image" Target="../media/image65.svg" /><Relationship Id="rId18" Type="http://schemas.openxmlformats.org/officeDocument/2006/relationships/image" Target="../media/image8.png" /><Relationship Id="rId19" Type="http://schemas.openxmlformats.org/officeDocument/2006/relationships/image" Target="../media/image66.svg" /><Relationship Id="rId2" Type="http://schemas.openxmlformats.org/officeDocument/2006/relationships/image" Target="../media/image56.jpeg" /><Relationship Id="rId3" Type="http://schemas.openxmlformats.org/officeDocument/2006/relationships/image" Target="../media/image1.png" /><Relationship Id="rId4" Type="http://schemas.openxmlformats.org/officeDocument/2006/relationships/image" Target="../media/image57.svg" /><Relationship Id="rId5" Type="http://schemas.openxmlformats.org/officeDocument/2006/relationships/image" Target="../media/image3.png" /><Relationship Id="rId6" Type="http://schemas.openxmlformats.org/officeDocument/2006/relationships/image" Target="../media/image58.svg" /><Relationship Id="rId7" Type="http://schemas.openxmlformats.org/officeDocument/2006/relationships/image" Target="../media/image10.png" /><Relationship Id="rId8" Type="http://schemas.openxmlformats.org/officeDocument/2006/relationships/image" Target="../media/image59.svg" /><Relationship Id="rId9" Type="http://schemas.openxmlformats.org/officeDocument/2006/relationships/image" Target="../media/image12.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png" /><Relationship Id="rId11" Type="http://schemas.openxmlformats.org/officeDocument/2006/relationships/image" Target="../media/image71.svg" /><Relationship Id="rId12" Type="http://schemas.openxmlformats.org/officeDocument/2006/relationships/image" Target="../media/image72.svg" /><Relationship Id="rId13" Type="http://schemas.openxmlformats.org/officeDocument/2006/relationships/image" Target="../media/image6.png" /><Relationship Id="rId14" Type="http://schemas.openxmlformats.org/officeDocument/2006/relationships/image" Target="../media/image73.svg" /><Relationship Id="rId15" Type="http://schemas.openxmlformats.org/officeDocument/2006/relationships/image" Target="../media/image74.svg" /><Relationship Id="rId16" Type="http://schemas.openxmlformats.org/officeDocument/2006/relationships/image" Target="../media/image75.png" /><Relationship Id="rId17" Type="http://schemas.openxmlformats.org/officeDocument/2006/relationships/image" Target="../media/image76.png" /><Relationship Id="rId18" Type="http://schemas.openxmlformats.org/officeDocument/2006/relationships/image" Target="../media/image77.jpeg" /><Relationship Id="rId19" Type="http://schemas.openxmlformats.org/officeDocument/2006/relationships/image" Target="../media/image8.png" /><Relationship Id="rId2" Type="http://schemas.openxmlformats.org/officeDocument/2006/relationships/image" Target="../media/image1.png" /><Relationship Id="rId20" Type="http://schemas.openxmlformats.org/officeDocument/2006/relationships/image" Target="../media/image78.svg" /><Relationship Id="rId21" Type="http://schemas.openxmlformats.org/officeDocument/2006/relationships/image" Target="../media/image79.png" /><Relationship Id="rId22" Type="http://schemas.openxmlformats.org/officeDocument/2006/relationships/image" Target="../media/image80.png" /><Relationship Id="rId23" Type="http://schemas.openxmlformats.org/officeDocument/2006/relationships/image" Target="../media/image81.png" /><Relationship Id="rId24" Type="http://schemas.openxmlformats.org/officeDocument/2006/relationships/image" Target="../media/image82.png" /><Relationship Id="rId25" Type="http://schemas.openxmlformats.org/officeDocument/2006/relationships/image" Target="../media/image83.png" /><Relationship Id="rId3" Type="http://schemas.openxmlformats.org/officeDocument/2006/relationships/image" Target="../media/image67.svg" /><Relationship Id="rId4" Type="http://schemas.openxmlformats.org/officeDocument/2006/relationships/image" Target="../media/image3.png" /><Relationship Id="rId5" Type="http://schemas.openxmlformats.org/officeDocument/2006/relationships/image" Target="../media/image68.svg" /><Relationship Id="rId6" Type="http://schemas.openxmlformats.org/officeDocument/2006/relationships/image" Target="../media/image10.png" /><Relationship Id="rId7" Type="http://schemas.openxmlformats.org/officeDocument/2006/relationships/image" Target="../media/image69.svg" /><Relationship Id="rId8" Type="http://schemas.openxmlformats.org/officeDocument/2006/relationships/image" Target="../media/image12.png" /><Relationship Id="rId9" Type="http://schemas.openxmlformats.org/officeDocument/2006/relationships/image" Target="../media/image70.sv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89.svg" /><Relationship Id="rId11" Type="http://schemas.openxmlformats.org/officeDocument/2006/relationships/image" Target="../media/image90.jpeg" /><Relationship Id="rId2" Type="http://schemas.openxmlformats.org/officeDocument/2006/relationships/image" Target="../media/image1.png" /><Relationship Id="rId3" Type="http://schemas.openxmlformats.org/officeDocument/2006/relationships/image" Target="../media/image84.svg" /><Relationship Id="rId4" Type="http://schemas.openxmlformats.org/officeDocument/2006/relationships/image" Target="../media/image3.png" /><Relationship Id="rId5" Type="http://schemas.openxmlformats.org/officeDocument/2006/relationships/image" Target="../media/image85.svg" /><Relationship Id="rId6" Type="http://schemas.openxmlformats.org/officeDocument/2006/relationships/image" Target="../media/image14.png" /><Relationship Id="rId7" Type="http://schemas.openxmlformats.org/officeDocument/2006/relationships/image" Target="../media/image86.svg" /><Relationship Id="rId8" Type="http://schemas.openxmlformats.org/officeDocument/2006/relationships/image" Target="../media/image87.svg" /><Relationship Id="rId9" Type="http://schemas.openxmlformats.org/officeDocument/2006/relationships/image" Target="../media/image88.sv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6.svg" /><Relationship Id="rId11" Type="http://schemas.openxmlformats.org/officeDocument/2006/relationships/image" Target="../media/image97.jpeg" /><Relationship Id="rId2" Type="http://schemas.openxmlformats.org/officeDocument/2006/relationships/image" Target="../media/image1.png" /><Relationship Id="rId3" Type="http://schemas.openxmlformats.org/officeDocument/2006/relationships/image" Target="../media/image91.svg" /><Relationship Id="rId4" Type="http://schemas.openxmlformats.org/officeDocument/2006/relationships/image" Target="../media/image3.png" /><Relationship Id="rId5" Type="http://schemas.openxmlformats.org/officeDocument/2006/relationships/image" Target="../media/image92.svg" /><Relationship Id="rId6" Type="http://schemas.openxmlformats.org/officeDocument/2006/relationships/image" Target="../media/image14.png" /><Relationship Id="rId7" Type="http://schemas.openxmlformats.org/officeDocument/2006/relationships/image" Target="../media/image93.svg" /><Relationship Id="rId8" Type="http://schemas.openxmlformats.org/officeDocument/2006/relationships/image" Target="../media/image94.svg" /><Relationship Id="rId9" Type="http://schemas.openxmlformats.org/officeDocument/2006/relationships/image" Target="../media/image95.sv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03.svg" /><Relationship Id="rId11" Type="http://schemas.openxmlformats.org/officeDocument/2006/relationships/image" Target="../media/image104.jpeg" /><Relationship Id="rId2" Type="http://schemas.openxmlformats.org/officeDocument/2006/relationships/image" Target="../media/image1.png" /><Relationship Id="rId3" Type="http://schemas.openxmlformats.org/officeDocument/2006/relationships/image" Target="../media/image98.svg" /><Relationship Id="rId4" Type="http://schemas.openxmlformats.org/officeDocument/2006/relationships/image" Target="../media/image3.png" /><Relationship Id="rId5" Type="http://schemas.openxmlformats.org/officeDocument/2006/relationships/image" Target="../media/image99.svg" /><Relationship Id="rId6" Type="http://schemas.openxmlformats.org/officeDocument/2006/relationships/image" Target="../media/image14.png" /><Relationship Id="rId7" Type="http://schemas.openxmlformats.org/officeDocument/2006/relationships/image" Target="../media/image100.svg" /><Relationship Id="rId8" Type="http://schemas.openxmlformats.org/officeDocument/2006/relationships/image" Target="../media/image101.svg" /><Relationship Id="rId9" Type="http://schemas.openxmlformats.org/officeDocument/2006/relationships/image" Target="../media/image102.sv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grpSp>
        <p:nvGrpSpPr>
          <p:cNvPr id="4" name="Group 4"/>
          <p:cNvGrpSpPr>
            <a:grpSpLocks noChangeAspect="1"/>
          </p:cNvGrpSpPr>
          <p:nvPr/>
        </p:nvGrpSpPr>
        <p:grpSpPr>
          <a:xfrm>
            <a:off x="10767955" y="-883993"/>
            <a:ext cx="10445868" cy="10445826"/>
            <a:chExt cx="6350000" cy="6349975"/>
          </a:xfrm>
        </p:grpSpPr>
        <p:sp>
          <p:nvSpPr>
            <p:cNvPr id="5" name="Freeform 5"/>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3348" t="-4121" r="-14523" b="-1258"/>
              </a:stretch>
            </a:blipFill>
          </p:spPr>
          <p:txBody>
            <a:bodyPr/>
            <a:lstStyle/>
            <a:p/>
          </p:txBody>
        </p:sp>
      </p:grpSp>
      <p:sp>
        <p:nvSpPr>
          <p:cNvPr id="6" name="Freeform 6"/>
          <p:cNvSpPr/>
          <p:nvPr/>
        </p:nvSpPr>
        <p:spPr>
          <a:xfrm rot="-2076347">
            <a:off x="8313981" y="1574111"/>
            <a:ext cx="1068445" cy="611494"/>
          </a:xfrm>
          <a:custGeom>
            <a:rect l="l" t="t" r="r" b="b"/>
            <a:pathLst>
              <a:path w="1068445" h="611494">
                <a:moveTo>
                  <a:pt x="0" y="0"/>
                </a:moveTo>
                <a:lnTo>
                  <a:pt x="1068445" y="0"/>
                </a:lnTo>
                <a:lnTo>
                  <a:pt x="1068445" y="611494"/>
                </a:lnTo>
                <a:lnTo>
                  <a:pt x="0" y="6114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p:txBody>
      </p:sp>
      <p:sp>
        <p:nvSpPr>
          <p:cNvPr id="7" name="Freeform 7"/>
          <p:cNvSpPr/>
          <p:nvPr/>
        </p:nvSpPr>
        <p:spPr>
          <a:xfrm rot="9993517">
            <a:off x="10865755" y="8430616"/>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a:off x="16312324" y="8725115"/>
            <a:ext cx="2704037" cy="2568835"/>
          </a:xfrm>
          <a:custGeom>
            <a:rect l="l" t="t" r="r" b="b"/>
            <a:pathLst>
              <a:path w="2704037" h="2568835">
                <a:moveTo>
                  <a:pt x="0" y="0"/>
                </a:moveTo>
                <a:lnTo>
                  <a:pt x="2704036" y="0"/>
                </a:lnTo>
                <a:lnTo>
                  <a:pt x="2704036" y="2568835"/>
                </a:lnTo>
                <a:lnTo>
                  <a:pt x="0" y="25688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p:txBody>
      </p:sp>
      <p:sp>
        <p:nvSpPr>
          <p:cNvPr id="9" name="Freeform 9"/>
          <p:cNvSpPr/>
          <p:nvPr/>
        </p:nvSpPr>
        <p:spPr>
          <a:xfrm rot="1864568">
            <a:off x="15553846" y="9036526"/>
            <a:ext cx="2626761" cy="2419903"/>
          </a:xfrm>
          <a:custGeom>
            <a:rect l="l" t="t" r="r" b="b"/>
            <a:pathLst>
              <a:path w="2626761" h="2419903">
                <a:moveTo>
                  <a:pt x="0" y="0"/>
                </a:moveTo>
                <a:lnTo>
                  <a:pt x="2626761" y="0"/>
                </a:lnTo>
                <a:lnTo>
                  <a:pt x="2626761" y="2419903"/>
                </a:lnTo>
                <a:lnTo>
                  <a:pt x="0" y="24199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p:txBody>
      </p:sp>
      <p:sp>
        <p:nvSpPr>
          <p:cNvPr id="10" name="Freeform 10"/>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p:txBody>
      </p:sp>
      <p:sp>
        <p:nvSpPr>
          <p:cNvPr id="11" name="Freeform 11"/>
          <p:cNvSpPr/>
          <p:nvPr/>
        </p:nvSpPr>
        <p:spPr>
          <a:xfrm rot="-2935225" flipH="1" flipV="1">
            <a:off x="16615597" y="7749818"/>
            <a:ext cx="1252368" cy="1374341"/>
          </a:xfrm>
          <a:custGeom>
            <a:rect l="l" t="t" r="r" b="b"/>
            <a:pathLst>
              <a:path w="1252368" h="1374341">
                <a:moveTo>
                  <a:pt x="1252368" y="1374342"/>
                </a:moveTo>
                <a:lnTo>
                  <a:pt x="0" y="1374342"/>
                </a:lnTo>
                <a:lnTo>
                  <a:pt x="0" y="0"/>
                </a:lnTo>
                <a:lnTo>
                  <a:pt x="1252368" y="0"/>
                </a:lnTo>
                <a:lnTo>
                  <a:pt x="1252368" y="1374342"/>
                </a:lnTo>
                <a:close/>
              </a:path>
            </a:pathLst>
          </a:custGeom>
          <a:blipFill>
            <a:blip r:embed="rId15">
              <a:extLst>
                <a:ext uri="{96DAC541-7B7A-43D3-8B79-37D633B846F1}">
                  <asvg:svgBlip xmlns:asvg="http://schemas.microsoft.com/office/drawing/2016/SVG/main" r:embed="rId17"/>
                </a:ext>
              </a:extLst>
            </a:blip>
            <a:stretch>
              <a:fillRect/>
            </a:stretch>
          </a:blipFill>
        </p:spPr>
        <p:txBody>
          <a:bodyPr/>
          <a:lstStyle/>
          <a:p/>
        </p:txBody>
      </p:sp>
      <p:sp>
        <p:nvSpPr>
          <p:cNvPr id="12" name="TextBox 12"/>
          <p:cNvSpPr txBox="1"/>
          <p:nvPr/>
        </p:nvSpPr>
        <p:spPr>
          <a:xfrm>
            <a:off x="0" y="2686662"/>
            <a:ext cx="11022551" cy="2605834"/>
          </a:xfrm>
          <a:prstGeom prst="rect">
            <a:avLst/>
          </a:prstGeom>
        </p:spPr>
        <p:txBody>
          <a:bodyPr lIns="0" tIns="0" rIns="0" bIns="0" rtlCol="0" anchor="t">
            <a:spAutoFit/>
          </a:bodyPr>
          <a:lstStyle/>
          <a:p>
            <a:pPr algn="l">
              <a:lnSpc>
                <a:spcPts val="21221"/>
              </a:lnSpc>
              <a:spcBef>
                <a:spcPct val="0"/>
              </a:spcBef>
            </a:pPr>
            <a:r>
              <a:rPr lang="en-US" sz="15158">
                <a:solidFill>
                  <a:srgbClr val="FFFFFF"/>
                </a:solidFill>
                <a:latin typeface="Luckiest Guy"/>
                <a:ea typeface="Luckiest Guy"/>
                <a:cs typeface="Luckiest Guy"/>
                <a:sym typeface="Luckiest Guy"/>
              </a:rPr>
              <a:t> Pet FeedeR</a:t>
            </a:r>
          </a:p>
        </p:txBody>
      </p:sp>
      <p:sp>
        <p:nvSpPr>
          <p:cNvPr id="13" name="TextBox 13"/>
          <p:cNvSpPr txBox="1"/>
          <p:nvPr/>
        </p:nvSpPr>
        <p:spPr>
          <a:xfrm>
            <a:off x="1028700" y="4699660"/>
            <a:ext cx="14196937" cy="2813769"/>
          </a:xfrm>
          <a:prstGeom prst="rect">
            <a:avLst/>
          </a:prstGeom>
        </p:spPr>
        <p:txBody>
          <a:bodyPr lIns="0" tIns="0" rIns="0" bIns="0" rtlCol="0" anchor="t">
            <a:spAutoFit/>
          </a:bodyPr>
          <a:lstStyle/>
          <a:p>
            <a:pPr algn="l">
              <a:lnSpc>
                <a:spcPts val="22885"/>
              </a:lnSpc>
              <a:spcBef>
                <a:spcPct val="0"/>
              </a:spcBef>
            </a:pPr>
            <a:r>
              <a:rPr lang="en-US" sz="16346">
                <a:solidFill>
                  <a:srgbClr val="FFD68E"/>
                </a:solidFill>
                <a:latin typeface="Luckiest Guy"/>
                <a:ea typeface="Luckiest Guy"/>
                <a:cs typeface="Luckiest Guy"/>
                <a:sym typeface="Luckiest Guy"/>
              </a:rPr>
              <a:t>rProject</a:t>
            </a:r>
          </a:p>
        </p:txBody>
      </p:sp>
      <p:sp>
        <p:nvSpPr>
          <p:cNvPr id="14" name="TextBox 14"/>
          <p:cNvSpPr txBox="1"/>
          <p:nvPr/>
        </p:nvSpPr>
        <p:spPr>
          <a:xfrm>
            <a:off x="5404499" y="7140794"/>
            <a:ext cx="8869996" cy="650019"/>
          </a:xfrm>
          <a:prstGeom prst="rect">
            <a:avLst/>
          </a:prstGeom>
        </p:spPr>
        <p:txBody>
          <a:bodyPr lIns="0" tIns="0" rIns="0" bIns="0" rtlCol="0" anchor="t">
            <a:spAutoFit/>
          </a:bodyPr>
          <a:lstStyle/>
          <a:p>
            <a:pPr algn="l">
              <a:lnSpc>
                <a:spcPts val="5122"/>
              </a:lnSpc>
              <a:spcBef>
                <a:spcPct val="0"/>
              </a:spcBef>
            </a:pPr>
            <a:r>
              <a:rPr lang="en-US" sz="3658" spc="687">
                <a:solidFill>
                  <a:srgbClr val="FFFFFF"/>
                </a:solidFill>
                <a:latin typeface="Ubuntu"/>
                <a:ea typeface="Ubuntu"/>
                <a:cs typeface="Ubuntu"/>
                <a:sym typeface="Ubuntu"/>
              </a:rPr>
              <a:t> BY GROUP 5 SE1840</a:t>
            </a:r>
          </a:p>
        </p:txBody>
      </p:sp>
      <p:sp>
        <p:nvSpPr>
          <p:cNvPr id="15" name="Freeform 15"/>
          <p:cNvSpPr/>
          <p:nvPr/>
        </p:nvSpPr>
        <p:spPr>
          <a:xfrm rot="-7372589">
            <a:off x="-451657" y="8909357"/>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8"/>
                </a:ext>
              </a:extLst>
            </a:blip>
            <a:stretch>
              <a:fillRect/>
            </a:stretch>
          </a:blipFill>
        </p:spPr>
        <p:txBody>
          <a:bodyPr/>
          <a:lstStyle/>
          <a:p/>
        </p:txBody>
      </p:sp>
      <p:sp>
        <p:nvSpPr>
          <p:cNvPr id="16" name="TextBox 16"/>
          <p:cNvSpPr txBox="1"/>
          <p:nvPr/>
        </p:nvSpPr>
        <p:spPr>
          <a:xfrm>
            <a:off x="5404499" y="7649701"/>
            <a:ext cx="5791944" cy="781506"/>
          </a:xfrm>
          <a:prstGeom prst="rect">
            <a:avLst/>
          </a:prstGeom>
        </p:spPr>
        <p:txBody>
          <a:bodyPr lIns="0" tIns="0" rIns="0" bIns="0" rtlCol="0" anchor="t">
            <a:spAutoFit/>
          </a:bodyPr>
          <a:lstStyle/>
          <a:p>
            <a:pPr algn="ctr">
              <a:lnSpc>
                <a:spcPts val="6274"/>
              </a:lnSpc>
              <a:spcBef>
                <a:spcPct val="0"/>
              </a:spcBef>
            </a:pPr>
            <a:r>
              <a:rPr lang="en-US" sz="4482">
                <a:solidFill>
                  <a:srgbClr val="FFFFFF"/>
                </a:solidFill>
                <a:latin typeface="Ubuntu"/>
                <a:ea typeface="Ubuntu"/>
                <a:cs typeface="Ubuntu"/>
                <a:sym typeface="Ubuntu"/>
              </a:rPr>
              <a:t> Teacher Lê Vũ Trường</a:t>
            </a:r>
          </a:p>
        </p:txBody>
      </p:sp>
    </p:spTree>
  </p:cSld>
  <p:clrMapOvr>
    <a:masterClrMapping/>
  </p:clrMapOvr>
  <p:transition/>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a:off x="16297259" y="8889762"/>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5597219" y="936472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2935225" flipH="1" flipV="1">
            <a:off x="17005762" y="8173290"/>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7372589">
            <a:off x="-1657307" y="9133714"/>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3"/>
                </a:ext>
              </a:extLst>
            </a:blip>
            <a:stretch>
              <a:fillRect/>
            </a:stretch>
          </a:blipFill>
        </p:spPr>
        <p:txBody>
          <a:bodyPr/>
          <a:lstStyle/>
          <a:p/>
        </p:txBody>
      </p:sp>
      <p:sp>
        <p:nvSpPr>
          <p:cNvPr id="9" name="TextBox 9"/>
          <p:cNvSpPr txBox="1"/>
          <p:nvPr/>
        </p:nvSpPr>
        <p:spPr>
          <a:xfrm>
            <a:off x="3067182" y="264538"/>
            <a:ext cx="20454014" cy="1758077"/>
          </a:xfrm>
          <a:prstGeom prst="rect">
            <a:avLst/>
          </a:prstGeom>
        </p:spPr>
        <p:txBody>
          <a:bodyPr lIns="0" tIns="0" rIns="0" bIns="0" rtlCol="0" anchor="t">
            <a:spAutoFit/>
          </a:bodyPr>
          <a:lstStyle/>
          <a:p>
            <a:pPr algn="l">
              <a:lnSpc>
                <a:spcPts val="14398"/>
              </a:lnSpc>
              <a:spcBef>
                <a:spcPct val="0"/>
              </a:spcBef>
            </a:pPr>
            <a:r>
              <a:rPr lang="en-US" sz="10284">
                <a:solidFill>
                  <a:srgbClr val="FFD68E"/>
                </a:solidFill>
                <a:latin typeface="Luckiest Guy"/>
                <a:ea typeface="Luckiest Guy"/>
                <a:cs typeface="Luckiest Guy"/>
                <a:sym typeface="Luckiest Guy"/>
              </a:rPr>
              <a:t>Result and Discussion</a:t>
            </a:r>
          </a:p>
        </p:txBody>
      </p:sp>
      <p:sp>
        <p:nvSpPr>
          <p:cNvPr id="10" name="TextBox 10"/>
          <p:cNvSpPr txBox="1"/>
          <p:nvPr/>
        </p:nvSpPr>
        <p:spPr>
          <a:xfrm>
            <a:off x="1771641" y="1946415"/>
            <a:ext cx="7722422" cy="523876"/>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Ubuntu Bold"/>
                <a:ea typeface="Ubuntu Bold"/>
                <a:cs typeface="Ubuntu Bold"/>
                <a:sym typeface="Ubuntu Bold"/>
              </a:rPr>
              <a:t>3.1. Prototype Implementation</a:t>
            </a:r>
          </a:p>
        </p:txBody>
      </p:sp>
      <p:sp>
        <p:nvSpPr>
          <p:cNvPr id="11" name="TextBox 11"/>
          <p:cNvSpPr txBox="1"/>
          <p:nvPr/>
        </p:nvSpPr>
        <p:spPr>
          <a:xfrm>
            <a:off x="885795" y="2578047"/>
            <a:ext cx="16516410" cy="7020142"/>
          </a:xfrm>
          <a:prstGeom prst="rect">
            <a:avLst/>
          </a:prstGeom>
        </p:spPr>
        <p:txBody>
          <a:bodyPr lIns="0" tIns="0" rIns="0" bIns="0" rtlCol="0" anchor="t">
            <a:spAutoFit/>
          </a:bodyPr>
          <a:lstStyle/>
          <a:p>
            <a:pPr marL="666951" lvl="1" indent="-333476" algn="just">
              <a:lnSpc>
                <a:spcPts val="4324"/>
              </a:lnSpc>
              <a:buFont typeface="Arial"/>
              <a:buChar char="•"/>
            </a:pPr>
            <a:r>
              <a:rPr lang="en-US" sz="3089" b="1">
                <a:solidFill>
                  <a:srgbClr val="FFD68E"/>
                </a:solidFill>
                <a:latin typeface="Ubuntu Bold"/>
                <a:ea typeface="Ubuntu Bold"/>
                <a:cs typeface="Ubuntu Bold"/>
                <a:sym typeface="Ubuntu Bold"/>
              </a:rPr>
              <a:t>The Pet Feeder System prototype was developed using an Arduino Uno as the central microcontroller, integrating various components like a servo motor, load sensor, ESP8266 NodeMCU, and LED indicators. The system was assembled on a full-size MB-102 breadboard and powered mostly by a 5V DC supply, except for the OLED screen, which used a 3.3V DC source. The code for the system was written in the Arduino IDE and flashed onto the Arduino and ESP8266 to control feeding times and portion sizes, either automatically or manually through the Blynk mobile app.</a:t>
            </a:r>
          </a:p>
          <a:p>
            <a:pPr algn="just">
              <a:lnSpc>
                <a:spcPts val="4324"/>
              </a:lnSpc>
            </a:pPr>
            <a:endParaRPr lang="en-US" sz="3089" b="1">
              <a:solidFill>
                <a:srgbClr val="FFD68E"/>
              </a:solidFill>
              <a:latin typeface="Ubuntu Bold"/>
              <a:ea typeface="Ubuntu Bold"/>
              <a:cs typeface="Ubuntu Bold"/>
              <a:sym typeface="Ubuntu Bold"/>
            </a:endParaRPr>
          </a:p>
          <a:p>
            <a:pPr marL="666951" lvl="1" indent="-333476" algn="just">
              <a:lnSpc>
                <a:spcPts val="4324"/>
              </a:lnSpc>
              <a:buFont typeface="Arial"/>
              <a:buChar char="•"/>
            </a:pPr>
            <a:r>
              <a:rPr lang="en-US" sz="3089" b="1">
                <a:solidFill>
                  <a:srgbClr val="FFD68E"/>
                </a:solidFill>
                <a:latin typeface="Ubuntu Bold"/>
                <a:ea typeface="Ubuntu Bold"/>
                <a:cs typeface="Ubuntu Bold"/>
                <a:sym typeface="Ubuntu Bold"/>
              </a:rPr>
              <a:t>The prototype was tested to ensure proper operation of the load sensor for food level measurement, the servo motor for food dispensing, and communication between the ESP8266 and the mobile app for remote control. The fully functional system was evaluated under real-world conditions to verify its effectiveness and reliability in automating pet feeding</a:t>
            </a:r>
          </a:p>
        </p:txBody>
      </p:sp>
    </p:spTree>
  </p:cSld>
  <p:clrMapOvr>
    <a:masterClrMapping/>
  </p:clrMapOvr>
  <p:transition>
    <p:cover dir="d"/>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a:off x="16297259" y="8889762"/>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5597219" y="936472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2935225" flipH="1" flipV="1">
            <a:off x="17005762" y="8173290"/>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7372589">
            <a:off x="-1657307" y="9133714"/>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3"/>
                </a:ext>
              </a:extLst>
            </a:blip>
            <a:stretch>
              <a:fillRect/>
            </a:stretch>
          </a:blipFill>
        </p:spPr>
        <p:txBody>
          <a:bodyPr/>
          <a:lstStyle/>
          <a:p/>
        </p:txBody>
      </p:sp>
      <p:sp>
        <p:nvSpPr>
          <p:cNvPr id="9" name="Freeform 9"/>
          <p:cNvSpPr/>
          <p:nvPr/>
        </p:nvSpPr>
        <p:spPr>
          <a:xfrm>
            <a:off x="3067182" y="2243090"/>
            <a:ext cx="10460274" cy="7832130"/>
          </a:xfrm>
          <a:custGeom>
            <a:rect l="l" t="t" r="r" b="b"/>
            <a:pathLst>
              <a:path w="10460274" h="7832130">
                <a:moveTo>
                  <a:pt x="0" y="0"/>
                </a:moveTo>
                <a:lnTo>
                  <a:pt x="10460274" y="0"/>
                </a:lnTo>
                <a:lnTo>
                  <a:pt x="10460274" y="7832130"/>
                </a:lnTo>
                <a:lnTo>
                  <a:pt x="0" y="7832130"/>
                </a:lnTo>
                <a:lnTo>
                  <a:pt x="0" y="0"/>
                </a:lnTo>
                <a:close/>
              </a:path>
            </a:pathLst>
          </a:custGeom>
          <a:blipFill>
            <a:blip r:embed="rId14"/>
            <a:stretch>
              <a:fillRect/>
            </a:stretch>
          </a:blipFill>
        </p:spPr>
        <p:txBody>
          <a:bodyPr/>
          <a:lstStyle/>
          <a:p/>
        </p:txBody>
      </p:sp>
      <p:sp>
        <p:nvSpPr>
          <p:cNvPr id="10" name="TextBox 10"/>
          <p:cNvSpPr txBox="1"/>
          <p:nvPr/>
        </p:nvSpPr>
        <p:spPr>
          <a:xfrm>
            <a:off x="3067182" y="264538"/>
            <a:ext cx="20454014" cy="1758077"/>
          </a:xfrm>
          <a:prstGeom prst="rect">
            <a:avLst/>
          </a:prstGeom>
        </p:spPr>
        <p:txBody>
          <a:bodyPr lIns="0" tIns="0" rIns="0" bIns="0" rtlCol="0" anchor="t">
            <a:spAutoFit/>
          </a:bodyPr>
          <a:lstStyle/>
          <a:p>
            <a:pPr algn="l">
              <a:lnSpc>
                <a:spcPts val="14398"/>
              </a:lnSpc>
              <a:spcBef>
                <a:spcPct val="0"/>
              </a:spcBef>
            </a:pPr>
            <a:r>
              <a:rPr lang="en-US" sz="10284">
                <a:solidFill>
                  <a:srgbClr val="FFD68E"/>
                </a:solidFill>
                <a:latin typeface="Luckiest Guy"/>
                <a:ea typeface="Luckiest Guy"/>
                <a:cs typeface="Luckiest Guy"/>
                <a:sym typeface="Luckiest Guy"/>
              </a:rPr>
              <a:t>Result and Discussion</a:t>
            </a:r>
          </a:p>
        </p:txBody>
      </p:sp>
      <p:sp>
        <p:nvSpPr>
          <p:cNvPr id="11" name="TextBox 11"/>
          <p:cNvSpPr txBox="1"/>
          <p:nvPr/>
        </p:nvSpPr>
        <p:spPr>
          <a:xfrm>
            <a:off x="1475162" y="1633489"/>
            <a:ext cx="7372359" cy="523876"/>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Ubuntu Bold"/>
                <a:ea typeface="Ubuntu Bold"/>
                <a:cs typeface="Ubuntu Bold"/>
                <a:sym typeface="Ubuntu Bold"/>
              </a:rPr>
              <a:t>3.2. Results from Prototype Testing</a:t>
            </a:r>
          </a:p>
        </p:txBody>
      </p:sp>
    </p:spTree>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a:off x="16297259" y="8889762"/>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5597219" y="936472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2935225" flipH="1" flipV="1">
            <a:off x="17005762" y="8173290"/>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7372589">
            <a:off x="-1657307" y="9133714"/>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3"/>
                </a:ext>
              </a:extLst>
            </a:blip>
            <a:stretch>
              <a:fillRect/>
            </a:stretch>
          </a:blipFill>
        </p:spPr>
        <p:txBody>
          <a:bodyPr/>
          <a:lstStyle/>
          <a:p/>
        </p:txBody>
      </p:sp>
      <p:sp>
        <p:nvSpPr>
          <p:cNvPr id="9" name="TextBox 9"/>
          <p:cNvSpPr txBox="1"/>
          <p:nvPr/>
        </p:nvSpPr>
        <p:spPr>
          <a:xfrm>
            <a:off x="2701098" y="264538"/>
            <a:ext cx="20454014" cy="1758077"/>
          </a:xfrm>
          <a:prstGeom prst="rect">
            <a:avLst/>
          </a:prstGeom>
        </p:spPr>
        <p:txBody>
          <a:bodyPr lIns="0" tIns="0" rIns="0" bIns="0" rtlCol="0" anchor="t">
            <a:spAutoFit/>
          </a:bodyPr>
          <a:lstStyle/>
          <a:p>
            <a:pPr algn="l">
              <a:lnSpc>
                <a:spcPts val="14398"/>
              </a:lnSpc>
              <a:spcBef>
                <a:spcPct val="0"/>
              </a:spcBef>
            </a:pPr>
            <a:r>
              <a:rPr lang="en-US" sz="10284">
                <a:solidFill>
                  <a:srgbClr val="FFD68E"/>
                </a:solidFill>
                <a:latin typeface="Luckiest Guy"/>
                <a:ea typeface="Luckiest Guy"/>
                <a:cs typeface="Luckiest Guy"/>
                <a:sym typeface="Luckiest Guy"/>
              </a:rPr>
              <a:t>Result and Discussion</a:t>
            </a:r>
          </a:p>
        </p:txBody>
      </p:sp>
      <p:sp>
        <p:nvSpPr>
          <p:cNvPr id="10" name="TextBox 10"/>
          <p:cNvSpPr txBox="1"/>
          <p:nvPr/>
        </p:nvSpPr>
        <p:spPr>
          <a:xfrm>
            <a:off x="1344078" y="1803658"/>
            <a:ext cx="7372359" cy="523876"/>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Ubuntu Bold"/>
                <a:ea typeface="Ubuntu Bold"/>
                <a:cs typeface="Ubuntu Bold"/>
                <a:sym typeface="Ubuntu Bold"/>
              </a:rPr>
              <a:t>3.2. Results from Prototype Testing</a:t>
            </a:r>
          </a:p>
        </p:txBody>
      </p:sp>
      <p:sp>
        <p:nvSpPr>
          <p:cNvPr id="11" name="Freeform 11"/>
          <p:cNvSpPr/>
          <p:nvPr/>
        </p:nvSpPr>
        <p:spPr>
          <a:xfrm>
            <a:off x="1145180" y="2573127"/>
            <a:ext cx="4534241" cy="6901366"/>
          </a:xfrm>
          <a:custGeom>
            <a:rect l="l" t="t" r="r" b="b"/>
            <a:pathLst>
              <a:path w="4534241" h="6901366">
                <a:moveTo>
                  <a:pt x="0" y="0"/>
                </a:moveTo>
                <a:lnTo>
                  <a:pt x="4534241" y="0"/>
                </a:lnTo>
                <a:lnTo>
                  <a:pt x="4534241" y="6901366"/>
                </a:lnTo>
                <a:lnTo>
                  <a:pt x="0" y="6901366"/>
                </a:lnTo>
                <a:lnTo>
                  <a:pt x="0" y="0"/>
                </a:lnTo>
                <a:close/>
              </a:path>
            </a:pathLst>
          </a:custGeom>
          <a:blipFill>
            <a:blip r:embed="rId14"/>
            <a:stretch>
              <a:fillRect l="-8173" t="-5913" r="-1996" b="-2221"/>
            </a:stretch>
          </a:blipFill>
        </p:spPr>
        <p:txBody>
          <a:bodyPr/>
          <a:lstStyle/>
          <a:p/>
        </p:txBody>
      </p:sp>
      <p:sp>
        <p:nvSpPr>
          <p:cNvPr id="12" name="Freeform 12"/>
          <p:cNvSpPr/>
          <p:nvPr/>
        </p:nvSpPr>
        <p:spPr>
          <a:xfrm>
            <a:off x="6088832" y="2657361"/>
            <a:ext cx="5541045" cy="6817132"/>
          </a:xfrm>
          <a:custGeom>
            <a:rect l="l" t="t" r="r" b="b"/>
            <a:pathLst>
              <a:path w="5541045" h="6817132">
                <a:moveTo>
                  <a:pt x="0" y="0"/>
                </a:moveTo>
                <a:lnTo>
                  <a:pt x="5541045" y="0"/>
                </a:lnTo>
                <a:lnTo>
                  <a:pt x="5541045" y="6817132"/>
                </a:lnTo>
                <a:lnTo>
                  <a:pt x="0" y="6817132"/>
                </a:lnTo>
                <a:lnTo>
                  <a:pt x="0" y="0"/>
                </a:lnTo>
                <a:close/>
              </a:path>
            </a:pathLst>
          </a:custGeom>
          <a:blipFill>
            <a:blip r:embed="rId15"/>
            <a:stretch>
              <a:fillRect t="-1235" r="-1080" b="-1986"/>
            </a:stretch>
          </a:blipFill>
        </p:spPr>
        <p:txBody>
          <a:bodyPr/>
          <a:lstStyle/>
          <a:p/>
        </p:txBody>
      </p:sp>
      <p:sp>
        <p:nvSpPr>
          <p:cNvPr id="13" name="Freeform 13"/>
          <p:cNvSpPr/>
          <p:nvPr/>
        </p:nvSpPr>
        <p:spPr>
          <a:xfrm>
            <a:off x="12039452" y="2573127"/>
            <a:ext cx="4731940" cy="6901366"/>
          </a:xfrm>
          <a:custGeom>
            <a:rect l="l" t="t" r="r" b="b"/>
            <a:pathLst>
              <a:path w="4731940" h="6901366">
                <a:moveTo>
                  <a:pt x="0" y="0"/>
                </a:moveTo>
                <a:lnTo>
                  <a:pt x="4731939" y="0"/>
                </a:lnTo>
                <a:lnTo>
                  <a:pt x="4731939" y="6901366"/>
                </a:lnTo>
                <a:lnTo>
                  <a:pt x="0" y="6901366"/>
                </a:lnTo>
                <a:lnTo>
                  <a:pt x="0" y="0"/>
                </a:lnTo>
                <a:close/>
              </a:path>
            </a:pathLst>
          </a:custGeom>
          <a:blipFill>
            <a:blip r:embed="rId16"/>
            <a:stretch>
              <a:fillRect l="-1780" t="-3275" r="0" b="0"/>
            </a:stretch>
          </a:blipFill>
        </p:spPr>
        <p:txBody>
          <a:bodyPr/>
          <a:lstStyle/>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a:off x="16297259" y="8889762"/>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5597219" y="936472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2935225" flipH="1" flipV="1">
            <a:off x="17005762" y="8173290"/>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7372589">
            <a:off x="-1657307" y="9133714"/>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3"/>
                </a:ext>
              </a:extLst>
            </a:blip>
            <a:stretch>
              <a:fillRect/>
            </a:stretch>
          </a:blipFill>
        </p:spPr>
        <p:txBody>
          <a:bodyPr/>
          <a:lstStyle/>
          <a:p/>
        </p:txBody>
      </p:sp>
      <p:sp>
        <p:nvSpPr>
          <p:cNvPr id="9" name="TextBox 9"/>
          <p:cNvSpPr txBox="1"/>
          <p:nvPr/>
        </p:nvSpPr>
        <p:spPr>
          <a:xfrm>
            <a:off x="3067182" y="264538"/>
            <a:ext cx="20454014" cy="1758077"/>
          </a:xfrm>
          <a:prstGeom prst="rect">
            <a:avLst/>
          </a:prstGeom>
        </p:spPr>
        <p:txBody>
          <a:bodyPr lIns="0" tIns="0" rIns="0" bIns="0" rtlCol="0" anchor="t">
            <a:spAutoFit/>
          </a:bodyPr>
          <a:lstStyle/>
          <a:p>
            <a:pPr algn="l">
              <a:lnSpc>
                <a:spcPts val="14398"/>
              </a:lnSpc>
              <a:spcBef>
                <a:spcPct val="0"/>
              </a:spcBef>
            </a:pPr>
            <a:r>
              <a:rPr lang="en-US" sz="10284">
                <a:solidFill>
                  <a:srgbClr val="FFD68E"/>
                </a:solidFill>
                <a:latin typeface="Luckiest Guy"/>
                <a:ea typeface="Luckiest Guy"/>
                <a:cs typeface="Luckiest Guy"/>
                <a:sym typeface="Luckiest Guy"/>
              </a:rPr>
              <a:t>Result and Discussion</a:t>
            </a:r>
          </a:p>
        </p:txBody>
      </p:sp>
      <p:sp>
        <p:nvSpPr>
          <p:cNvPr id="10" name="TextBox 10"/>
          <p:cNvSpPr txBox="1"/>
          <p:nvPr/>
        </p:nvSpPr>
        <p:spPr>
          <a:xfrm>
            <a:off x="1760114" y="1703527"/>
            <a:ext cx="4411083" cy="665481"/>
          </a:xfrm>
          <a:prstGeom prst="rect">
            <a:avLst/>
          </a:prstGeom>
        </p:spPr>
        <p:txBody>
          <a:bodyPr lIns="0" tIns="0" rIns="0" bIns="0" rtlCol="0" anchor="t">
            <a:spAutoFit/>
          </a:bodyPr>
          <a:lstStyle/>
          <a:p>
            <a:pPr algn="l">
              <a:lnSpc>
                <a:spcPts val="5319"/>
              </a:lnSpc>
              <a:spcBef>
                <a:spcPct val="0"/>
              </a:spcBef>
            </a:pPr>
            <a:r>
              <a:rPr lang="en-US" sz="3799" b="1">
                <a:solidFill>
                  <a:srgbClr val="FFFFFF"/>
                </a:solidFill>
                <a:latin typeface="Ubuntu Bold"/>
                <a:ea typeface="Ubuntu Bold"/>
                <a:cs typeface="Ubuntu Bold"/>
                <a:sym typeface="Ubuntu Bold"/>
              </a:rPr>
              <a:t> 3.3. Discussion</a:t>
            </a:r>
          </a:p>
        </p:txBody>
      </p:sp>
      <p:sp>
        <p:nvSpPr>
          <p:cNvPr id="11" name="TextBox 11"/>
          <p:cNvSpPr txBox="1"/>
          <p:nvPr/>
        </p:nvSpPr>
        <p:spPr>
          <a:xfrm>
            <a:off x="1028700" y="2273758"/>
            <a:ext cx="15697977" cy="7661384"/>
          </a:xfrm>
          <a:prstGeom prst="rect">
            <a:avLst/>
          </a:prstGeom>
        </p:spPr>
        <p:txBody>
          <a:bodyPr lIns="0" tIns="0" rIns="0" bIns="0" rtlCol="0" anchor="t">
            <a:spAutoFit/>
          </a:bodyPr>
          <a:lstStyle/>
          <a:p>
            <a:pPr marL="781714" lvl="1" indent="-390857" algn="just">
              <a:lnSpc>
                <a:spcPts val="5069"/>
              </a:lnSpc>
              <a:buFont typeface="Arial"/>
              <a:buChar char="•"/>
            </a:pPr>
            <a:r>
              <a:rPr lang="en-US" sz="3620" b="1">
                <a:solidFill>
                  <a:srgbClr val="FFD68E"/>
                </a:solidFill>
                <a:latin typeface="Ubuntu Bold"/>
                <a:ea typeface="Ubuntu Bold"/>
                <a:cs typeface="Ubuntu Bold"/>
                <a:sym typeface="Ubuntu Bold"/>
              </a:rPr>
              <a:t>The Pet Feeder system demonstrates high accuracy in food measurement and reliable automation in feeding, enhanced by the Blynk interface for remote control. Limitations include data synchronization delays between the NodeMCU and Blynk app, affecting responsiveness when quick adjustments are necessary. Currently, the system lacks a low-food alert feature, risking unnoticed shortages, particularly when manual checks are impractical. Planned upgrades aim to add this alert and integrate voice controls, enhancing user interaction and ensuring consistent feeding. Overall, the Pet Feeder effectively supports automated pet care and shows promise for further improvements for busy pet owners.</a:t>
            </a: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grpSp>
        <p:nvGrpSpPr>
          <p:cNvPr id="2" name="Group 2"/>
          <p:cNvGrpSpPr/>
          <p:nvPr/>
        </p:nvGrpSpPr>
        <p:grpSpPr>
          <a:xfrm>
            <a:off x="1394710" y="1414257"/>
            <a:ext cx="15498581" cy="7458486"/>
            <a:chExt cx="3028457" cy="1457405"/>
          </a:xfrm>
        </p:grpSpPr>
        <p:sp>
          <p:nvSpPr>
            <p:cNvPr id="3" name="Freeform 3"/>
            <p:cNvSpPr/>
            <p:nvPr/>
          </p:nvSpPr>
          <p:spPr>
            <a:xfrm>
              <a:off x="0" y="0"/>
              <a:ext cx="3028457" cy="1457405"/>
            </a:xfrm>
            <a:custGeom>
              <a:rect l="l" t="t" r="r" b="b"/>
              <a:pathLst>
                <a:path w="3028457" h="1457405">
                  <a:moveTo>
                    <a:pt x="2903997" y="1457405"/>
                  </a:moveTo>
                  <a:lnTo>
                    <a:pt x="124460" y="1457405"/>
                  </a:lnTo>
                  <a:cubicBezTo>
                    <a:pt x="55880" y="1457405"/>
                    <a:pt x="0" y="1401525"/>
                    <a:pt x="0" y="1332945"/>
                  </a:cubicBezTo>
                  <a:lnTo>
                    <a:pt x="0" y="124460"/>
                  </a:lnTo>
                  <a:cubicBezTo>
                    <a:pt x="0" y="55880"/>
                    <a:pt x="55880" y="0"/>
                    <a:pt x="124460" y="0"/>
                  </a:cubicBezTo>
                  <a:lnTo>
                    <a:pt x="2903997" y="0"/>
                  </a:lnTo>
                  <a:cubicBezTo>
                    <a:pt x="2972577" y="0"/>
                    <a:pt x="3028457" y="55880"/>
                    <a:pt x="3028457" y="124460"/>
                  </a:cubicBezTo>
                  <a:lnTo>
                    <a:pt x="3028457" y="1332945"/>
                  </a:lnTo>
                  <a:cubicBezTo>
                    <a:pt x="3028457" y="1401525"/>
                    <a:pt x="2972577" y="1457405"/>
                    <a:pt x="2903997" y="1457405"/>
                  </a:cubicBezTo>
                  <a:close/>
                </a:path>
              </a:pathLst>
            </a:custGeom>
            <a:solidFill>
              <a:srgbClr val="FFD68E"/>
            </a:solidFill>
          </p:spPr>
          <p:txBody>
            <a:bodyPr/>
            <a:lstStyle/>
            <a:p/>
          </p:txBody>
        </p:sp>
      </p:grpSp>
      <p:grpSp>
        <p:nvGrpSpPr>
          <p:cNvPr id="4" name="Group 4"/>
          <p:cNvGrpSpPr>
            <a:grpSpLocks noChangeAspect="1"/>
          </p:cNvGrpSpPr>
          <p:nvPr/>
        </p:nvGrpSpPr>
        <p:grpSpPr>
          <a:xfrm>
            <a:off x="2598884" y="2618675"/>
            <a:ext cx="6289332" cy="5049649"/>
            <a:chExt cx="7467600" cy="5995670"/>
          </a:xfrm>
        </p:grpSpPr>
        <p:sp>
          <p:nvSpPr>
            <p:cNvPr id="5" name="Freeform 5"/>
            <p:cNvSpPr/>
            <p:nvPr/>
          </p:nvSpPr>
          <p:spPr>
            <a:xfrm>
              <a:off x="0" y="0"/>
              <a:ext cx="7467600" cy="4513580"/>
            </a:xfrm>
            <a:custGeom>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301D07"/>
            </a:solidFill>
          </p:spPr>
          <p:txBody>
            <a:bodyPr/>
            <a:lstStyle/>
            <a:p/>
          </p:txBody>
        </p:sp>
        <p:sp>
          <p:nvSpPr>
            <p:cNvPr id="6" name="Freeform 6"/>
            <p:cNvSpPr/>
            <p:nvPr/>
          </p:nvSpPr>
          <p:spPr>
            <a:xfrm>
              <a:off x="0" y="4514850"/>
              <a:ext cx="7467600" cy="695960"/>
            </a:xfrm>
            <a:custGeom>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FFE4C5"/>
            </a:solidFill>
          </p:spPr>
          <p:txBody>
            <a:bodyPr/>
            <a:lstStyle/>
            <a:p/>
          </p:txBody>
        </p:sp>
        <p:sp>
          <p:nvSpPr>
            <p:cNvPr id="7" name="Freeform 7"/>
            <p:cNvSpPr/>
            <p:nvPr/>
          </p:nvSpPr>
          <p:spPr>
            <a:xfrm>
              <a:off x="2429510" y="5210810"/>
              <a:ext cx="2606040" cy="791210"/>
            </a:xfrm>
            <a:custGeom>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795225"/>
            </a:solidFill>
          </p:spPr>
          <p:txBody>
            <a:bodyPr/>
            <a:lstStyle/>
            <a:p/>
          </p:txBody>
        </p:sp>
        <p:sp>
          <p:nvSpPr>
            <p:cNvPr id="8" name="Freeform 8"/>
            <p:cNvSpPr/>
            <p:nvPr/>
          </p:nvSpPr>
          <p:spPr>
            <a:xfrm>
              <a:off x="314960" y="353060"/>
              <a:ext cx="6827520" cy="3835400"/>
            </a:xfrm>
            <a:custGeom>
              <a:rect l="l" t="t" r="r" b="b"/>
              <a:pathLst>
                <a:path w="6827520" h="3835400">
                  <a:moveTo>
                    <a:pt x="0" y="0"/>
                  </a:moveTo>
                  <a:lnTo>
                    <a:pt x="6827520" y="0"/>
                  </a:lnTo>
                  <a:lnTo>
                    <a:pt x="6827520" y="3835400"/>
                  </a:lnTo>
                  <a:lnTo>
                    <a:pt x="0" y="3835400"/>
                  </a:lnTo>
                  <a:close/>
                </a:path>
              </a:pathLst>
            </a:custGeom>
            <a:blipFill>
              <a:blip r:embed="rId2"/>
              <a:stretch>
                <a:fillRect t="-9411" b="-9411"/>
              </a:stretch>
            </a:blipFill>
          </p:spPr>
          <p:txBody>
            <a:bodyPr/>
            <a:lstStyle/>
            <a:p/>
          </p:txBody>
        </p:sp>
      </p:grpSp>
      <p:sp>
        <p:nvSpPr>
          <p:cNvPr id="9" name="Freeform 9"/>
          <p:cNvSpPr/>
          <p:nvPr/>
        </p:nvSpPr>
        <p:spPr>
          <a:xfrm rot="2041796" flipH="1">
            <a:off x="16501080" y="-740059"/>
            <a:ext cx="2878970" cy="1964897"/>
          </a:xfrm>
          <a:custGeom>
            <a:rect l="l" t="t" r="r" b="b"/>
            <a:pathLst>
              <a:path w="2878970" h="1964896">
                <a:moveTo>
                  <a:pt x="2878971" y="0"/>
                </a:moveTo>
                <a:lnTo>
                  <a:pt x="0" y="0"/>
                </a:lnTo>
                <a:lnTo>
                  <a:pt x="0" y="1964897"/>
                </a:lnTo>
                <a:lnTo>
                  <a:pt x="2878971" y="1964897"/>
                </a:lnTo>
                <a:lnTo>
                  <a:pt x="287897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p:txBody>
      </p:sp>
      <p:sp>
        <p:nvSpPr>
          <p:cNvPr id="10" name="Freeform 10"/>
          <p:cNvSpPr/>
          <p:nvPr/>
        </p:nvSpPr>
        <p:spPr>
          <a:xfrm rot="3294764">
            <a:off x="17534779" y="862123"/>
            <a:ext cx="1721848" cy="1588404"/>
          </a:xfrm>
          <a:custGeom>
            <a:rect l="l" t="t" r="r" b="b"/>
            <a:pathLst>
              <a:path w="1721847" h="1588404">
                <a:moveTo>
                  <a:pt x="0" y="0"/>
                </a:moveTo>
                <a:lnTo>
                  <a:pt x="1721848" y="0"/>
                </a:lnTo>
                <a:lnTo>
                  <a:pt x="1721848" y="1588404"/>
                </a:lnTo>
                <a:lnTo>
                  <a:pt x="0" y="1588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p:txBody>
      </p:sp>
      <p:sp>
        <p:nvSpPr>
          <p:cNvPr id="11" name="Freeform 11"/>
          <p:cNvSpPr/>
          <p:nvPr/>
        </p:nvSpPr>
        <p:spPr>
          <a:xfrm flipH="1">
            <a:off x="-776698" y="9240063"/>
            <a:ext cx="1851757" cy="1759169"/>
          </a:xfrm>
          <a:custGeom>
            <a:rect l="l" t="t" r="r" b="b"/>
            <a:pathLst>
              <a:path w="1851757" h="1759168">
                <a:moveTo>
                  <a:pt x="1851757" y="0"/>
                </a:moveTo>
                <a:lnTo>
                  <a:pt x="0" y="0"/>
                </a:lnTo>
                <a:lnTo>
                  <a:pt x="0" y="1759169"/>
                </a:lnTo>
                <a:lnTo>
                  <a:pt x="1851757" y="1759169"/>
                </a:lnTo>
                <a:lnTo>
                  <a:pt x="18517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p:txBody>
      </p:sp>
      <p:sp>
        <p:nvSpPr>
          <p:cNvPr id="12" name="Freeform 12"/>
          <p:cNvSpPr/>
          <p:nvPr/>
        </p:nvSpPr>
        <p:spPr>
          <a:xfrm rot="1864568">
            <a:off x="175640" y="9695531"/>
            <a:ext cx="1798838" cy="1657179"/>
          </a:xfrm>
          <a:custGeom>
            <a:rect l="l" t="t" r="r" b="b"/>
            <a:pathLst>
              <a:path w="1798838" h="1657178">
                <a:moveTo>
                  <a:pt x="0" y="0"/>
                </a:moveTo>
                <a:lnTo>
                  <a:pt x="1798838" y="0"/>
                </a:lnTo>
                <a:lnTo>
                  <a:pt x="1798838" y="1657180"/>
                </a:lnTo>
                <a:lnTo>
                  <a:pt x="0" y="16571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p:txBody>
      </p:sp>
      <p:sp>
        <p:nvSpPr>
          <p:cNvPr id="13" name="Freeform 13"/>
          <p:cNvSpPr/>
          <p:nvPr/>
        </p:nvSpPr>
        <p:spPr>
          <a:xfrm rot="3033103">
            <a:off x="16780721" y="449881"/>
            <a:ext cx="654543" cy="718291"/>
          </a:xfrm>
          <a:custGeom>
            <a:rect l="l" t="t" r="r" b="b"/>
            <a:pathLst>
              <a:path w="654543" h="718291">
                <a:moveTo>
                  <a:pt x="0" y="0"/>
                </a:moveTo>
                <a:lnTo>
                  <a:pt x="654543" y="0"/>
                </a:lnTo>
                <a:lnTo>
                  <a:pt x="654543" y="718292"/>
                </a:lnTo>
                <a:lnTo>
                  <a:pt x="0" y="7182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p:txBody>
      </p:sp>
      <p:sp>
        <p:nvSpPr>
          <p:cNvPr id="14" name="Freeform 14"/>
          <p:cNvSpPr/>
          <p:nvPr/>
        </p:nvSpPr>
        <p:spPr>
          <a:xfrm rot="-8417799" flipH="1" flipV="1">
            <a:off x="290680" y="9102102"/>
            <a:ext cx="601625" cy="660219"/>
          </a:xfrm>
          <a:custGeom>
            <a:rect l="l" t="t" r="r" b="b"/>
            <a:pathLst>
              <a:path w="601625" h="660219">
                <a:moveTo>
                  <a:pt x="601625" y="660219"/>
                </a:moveTo>
                <a:lnTo>
                  <a:pt x="0" y="660219"/>
                </a:lnTo>
                <a:lnTo>
                  <a:pt x="0" y="0"/>
                </a:lnTo>
                <a:lnTo>
                  <a:pt x="601625" y="0"/>
                </a:lnTo>
                <a:lnTo>
                  <a:pt x="601625" y="660219"/>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p:txBody>
      </p:sp>
      <p:sp>
        <p:nvSpPr>
          <p:cNvPr id="15" name="Freeform 15"/>
          <p:cNvSpPr/>
          <p:nvPr/>
        </p:nvSpPr>
        <p:spPr>
          <a:xfrm>
            <a:off x="17086565" y="9302565"/>
            <a:ext cx="1803248" cy="1713086"/>
          </a:xfrm>
          <a:custGeom>
            <a:rect l="l" t="t" r="r" b="b"/>
            <a:pathLst>
              <a:path w="1803248" h="1713085">
                <a:moveTo>
                  <a:pt x="0" y="0"/>
                </a:moveTo>
                <a:lnTo>
                  <a:pt x="1803249" y="0"/>
                </a:lnTo>
                <a:lnTo>
                  <a:pt x="1803249" y="1713086"/>
                </a:lnTo>
                <a:lnTo>
                  <a:pt x="0" y="1713086"/>
                </a:lnTo>
                <a:lnTo>
                  <a:pt x="0" y="0"/>
                </a:lnTo>
                <a:close/>
              </a:path>
            </a:pathLst>
          </a:custGeom>
          <a:blipFill>
            <a:blip r:embed="rId7">
              <a:extLst>
                <a:ext uri="{96DAC541-7B7A-43D3-8B79-37D633B846F1}">
                  <asvg:svgBlip xmlns:asvg="http://schemas.microsoft.com/office/drawing/2016/SVG/main" r:embed="rId14"/>
                </a:ext>
              </a:extLst>
            </a:blip>
            <a:stretch>
              <a:fillRect/>
            </a:stretch>
          </a:blipFill>
        </p:spPr>
        <p:txBody>
          <a:bodyPr/>
          <a:lstStyle/>
          <a:p/>
        </p:txBody>
      </p:sp>
      <p:sp>
        <p:nvSpPr>
          <p:cNvPr id="16" name="Freeform 16"/>
          <p:cNvSpPr/>
          <p:nvPr/>
        </p:nvSpPr>
        <p:spPr>
          <a:xfrm rot="-2380866" flipH="1">
            <a:off x="16303561" y="9638860"/>
            <a:ext cx="1751715" cy="1613767"/>
          </a:xfrm>
          <a:custGeom>
            <a:rect l="l" t="t" r="r" b="b"/>
            <a:pathLst>
              <a:path w="1751715" h="1613767">
                <a:moveTo>
                  <a:pt x="1751715" y="0"/>
                </a:moveTo>
                <a:lnTo>
                  <a:pt x="0" y="0"/>
                </a:lnTo>
                <a:lnTo>
                  <a:pt x="0" y="1613767"/>
                </a:lnTo>
                <a:lnTo>
                  <a:pt x="1751715" y="1613767"/>
                </a:lnTo>
                <a:lnTo>
                  <a:pt x="1751715" y="0"/>
                </a:lnTo>
                <a:close/>
              </a:path>
            </a:pathLst>
          </a:custGeom>
          <a:blipFill>
            <a:blip r:embed="rId9">
              <a:extLst>
                <a:ext uri="{96DAC541-7B7A-43D3-8B79-37D633B846F1}">
                  <asvg:svgBlip xmlns:asvg="http://schemas.microsoft.com/office/drawing/2016/SVG/main" r:embed="rId15"/>
                </a:ext>
              </a:extLst>
            </a:blip>
            <a:stretch>
              <a:fillRect/>
            </a:stretch>
          </a:blipFill>
        </p:spPr>
        <p:txBody>
          <a:bodyPr/>
          <a:lstStyle/>
          <a:p/>
        </p:txBody>
      </p:sp>
      <p:sp>
        <p:nvSpPr>
          <p:cNvPr id="17" name="Freeform 17"/>
          <p:cNvSpPr/>
          <p:nvPr/>
        </p:nvSpPr>
        <p:spPr>
          <a:xfrm rot="9229049" flipV="1">
            <a:off x="17423071" y="9082342"/>
            <a:ext cx="585864" cy="642924"/>
          </a:xfrm>
          <a:custGeom>
            <a:rect l="l" t="t" r="r" b="b"/>
            <a:pathLst>
              <a:path w="585864" h="642924">
                <a:moveTo>
                  <a:pt x="0" y="642923"/>
                </a:moveTo>
                <a:lnTo>
                  <a:pt x="585864" y="642923"/>
                </a:lnTo>
                <a:lnTo>
                  <a:pt x="585864" y="0"/>
                </a:lnTo>
                <a:lnTo>
                  <a:pt x="0" y="0"/>
                </a:lnTo>
                <a:lnTo>
                  <a:pt x="0" y="642923"/>
                </a:lnTo>
                <a:close/>
              </a:path>
            </a:pathLst>
          </a:custGeom>
          <a:blipFill>
            <a:blip r:embed="rId11">
              <a:extLst>
                <a:ext uri="{96DAC541-7B7A-43D3-8B79-37D633B846F1}">
                  <asvg:svgBlip xmlns:asvg="http://schemas.microsoft.com/office/drawing/2016/SVG/main" r:embed="rId16"/>
                </a:ext>
              </a:extLst>
            </a:blip>
            <a:stretch>
              <a:fillRect/>
            </a:stretch>
          </a:blipFill>
        </p:spPr>
        <p:txBody>
          <a:bodyPr/>
          <a:lstStyle/>
          <a:p/>
        </p:txBody>
      </p:sp>
      <p:sp>
        <p:nvSpPr>
          <p:cNvPr id="18" name="Freeform 18"/>
          <p:cNvSpPr/>
          <p:nvPr/>
        </p:nvSpPr>
        <p:spPr>
          <a:xfrm rot="-1582735">
            <a:off x="-1073473" y="-754385"/>
            <a:ext cx="2878970" cy="1964897"/>
          </a:xfrm>
          <a:custGeom>
            <a:rect l="l" t="t" r="r" b="b"/>
            <a:pathLst>
              <a:path w="2878970" h="1964896">
                <a:moveTo>
                  <a:pt x="0" y="0"/>
                </a:moveTo>
                <a:lnTo>
                  <a:pt x="2878970" y="0"/>
                </a:lnTo>
                <a:lnTo>
                  <a:pt x="2878970" y="1964898"/>
                </a:lnTo>
                <a:lnTo>
                  <a:pt x="0" y="1964898"/>
                </a:lnTo>
                <a:lnTo>
                  <a:pt x="0" y="0"/>
                </a:lnTo>
                <a:close/>
              </a:path>
            </a:pathLst>
          </a:custGeom>
          <a:blipFill>
            <a:blip r:embed="rId3">
              <a:extLst>
                <a:ext uri="{96DAC541-7B7A-43D3-8B79-37D633B846F1}">
                  <asvg:svgBlip xmlns:asvg="http://schemas.microsoft.com/office/drawing/2016/SVG/main" r:embed="rId17"/>
                </a:ext>
              </a:extLst>
            </a:blip>
            <a:stretch>
              <a:fillRect/>
            </a:stretch>
          </a:blipFill>
        </p:spPr>
        <p:txBody>
          <a:bodyPr/>
          <a:lstStyle/>
          <a:p/>
        </p:txBody>
      </p:sp>
      <p:sp>
        <p:nvSpPr>
          <p:cNvPr id="19" name="Freeform 19"/>
          <p:cNvSpPr/>
          <p:nvPr/>
        </p:nvSpPr>
        <p:spPr>
          <a:xfrm rot="-2831161" flipH="1">
            <a:off x="-954932" y="953585"/>
            <a:ext cx="1721848" cy="1588404"/>
          </a:xfrm>
          <a:custGeom>
            <a:rect l="l" t="t" r="r" b="b"/>
            <a:pathLst>
              <a:path w="1721847" h="1588404">
                <a:moveTo>
                  <a:pt x="1721848" y="0"/>
                </a:moveTo>
                <a:lnTo>
                  <a:pt x="0" y="0"/>
                </a:lnTo>
                <a:lnTo>
                  <a:pt x="0" y="1588404"/>
                </a:lnTo>
                <a:lnTo>
                  <a:pt x="1721848" y="1588404"/>
                </a:lnTo>
                <a:lnTo>
                  <a:pt x="1721848" y="0"/>
                </a:lnTo>
                <a:close/>
              </a:path>
            </a:pathLst>
          </a:custGeom>
          <a:blipFill>
            <a:blip r:embed="rId5">
              <a:extLst>
                <a:ext uri="{96DAC541-7B7A-43D3-8B79-37D633B846F1}">
                  <asvg:svgBlip xmlns:asvg="http://schemas.microsoft.com/office/drawing/2016/SVG/main" r:embed="rId18"/>
                </a:ext>
              </a:extLst>
            </a:blip>
            <a:stretch>
              <a:fillRect/>
            </a:stretch>
          </a:blipFill>
        </p:spPr>
        <p:txBody>
          <a:bodyPr/>
          <a:lstStyle/>
          <a:p/>
        </p:txBody>
      </p:sp>
      <p:sp>
        <p:nvSpPr>
          <p:cNvPr id="20" name="Freeform 20"/>
          <p:cNvSpPr/>
          <p:nvPr/>
        </p:nvSpPr>
        <p:spPr>
          <a:xfrm rot="7344153">
            <a:off x="723478" y="462024"/>
            <a:ext cx="654543" cy="718291"/>
          </a:xfrm>
          <a:custGeom>
            <a:rect l="l" t="t" r="r" b="b"/>
            <a:pathLst>
              <a:path w="654543" h="718291">
                <a:moveTo>
                  <a:pt x="0" y="0"/>
                </a:moveTo>
                <a:lnTo>
                  <a:pt x="654543" y="0"/>
                </a:lnTo>
                <a:lnTo>
                  <a:pt x="654543" y="718292"/>
                </a:lnTo>
                <a:lnTo>
                  <a:pt x="0" y="718292"/>
                </a:lnTo>
                <a:lnTo>
                  <a:pt x="0" y="0"/>
                </a:lnTo>
                <a:close/>
              </a:path>
            </a:pathLst>
          </a:custGeom>
          <a:blipFill>
            <a:blip r:embed="rId11">
              <a:extLst>
                <a:ext uri="{96DAC541-7B7A-43D3-8B79-37D633B846F1}">
                  <asvg:svgBlip xmlns:asvg="http://schemas.microsoft.com/office/drawing/2016/SVG/main" r:embed="rId19"/>
                </a:ext>
              </a:extLst>
            </a:blip>
            <a:stretch>
              <a:fillRect/>
            </a:stretch>
          </a:blipFill>
        </p:spPr>
        <p:txBody>
          <a:bodyPr/>
          <a:lstStyle/>
          <a:p/>
        </p:txBody>
      </p:sp>
      <p:sp>
        <p:nvSpPr>
          <p:cNvPr id="21" name="TextBox 21"/>
          <p:cNvSpPr txBox="1"/>
          <p:nvPr/>
        </p:nvSpPr>
        <p:spPr>
          <a:xfrm>
            <a:off x="9144000" y="4431441"/>
            <a:ext cx="12737414" cy="1489333"/>
          </a:xfrm>
          <a:prstGeom prst="rect">
            <a:avLst/>
          </a:prstGeom>
        </p:spPr>
        <p:txBody>
          <a:bodyPr lIns="0" tIns="0" rIns="0" bIns="0" rtlCol="0" anchor="t">
            <a:spAutoFit/>
          </a:bodyPr>
          <a:lstStyle/>
          <a:p>
            <a:pPr algn="l">
              <a:lnSpc>
                <a:spcPts val="11418"/>
              </a:lnSpc>
            </a:pPr>
            <a:r>
              <a:rPr lang="en-US" sz="10380">
                <a:solidFill>
                  <a:srgbClr val="795225"/>
                </a:solidFill>
                <a:latin typeface="Luckiest Guy"/>
                <a:ea typeface="Luckiest Guy"/>
                <a:cs typeface="Luckiest Guy"/>
                <a:sym typeface="Luckiest Guy"/>
              </a:rPr>
              <a:t>Conclusion</a:t>
            </a: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a:off x="16765101" y="8958600"/>
            <a:ext cx="2495702" cy="2370917"/>
          </a:xfrm>
          <a:custGeom>
            <a:rect l="l" t="t" r="r" b="b"/>
            <a:pathLst>
              <a:path w="2495702" h="2370917">
                <a:moveTo>
                  <a:pt x="0" y="0"/>
                </a:moveTo>
                <a:lnTo>
                  <a:pt x="2495703" y="0"/>
                </a:lnTo>
                <a:lnTo>
                  <a:pt x="2495703" y="2370917"/>
                </a:lnTo>
                <a:lnTo>
                  <a:pt x="0" y="23709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5597219" y="936472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2935225" flipH="1" flipV="1">
            <a:off x="17005762" y="8173290"/>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7372589">
            <a:off x="-1657307" y="9133714"/>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2">
              <a:extLst>
                <a:ext uri="{96DAC541-7B7A-43D3-8B79-37D633B846F1}">
                  <asvg:svgBlip xmlns:asvg="http://schemas.microsoft.com/office/drawing/2016/SVG/main" r:embed="rId13"/>
                </a:ext>
              </a:extLst>
            </a:blip>
            <a:stretch>
              <a:fillRect/>
            </a:stretch>
          </a:blipFill>
        </p:spPr>
        <p:txBody>
          <a:bodyPr/>
          <a:lstStyle/>
          <a:p/>
        </p:txBody>
      </p:sp>
      <p:sp>
        <p:nvSpPr>
          <p:cNvPr id="9" name="TextBox 9"/>
          <p:cNvSpPr txBox="1"/>
          <p:nvPr/>
        </p:nvSpPr>
        <p:spPr>
          <a:xfrm>
            <a:off x="3811471" y="-13161"/>
            <a:ext cx="11383289" cy="2491444"/>
          </a:xfrm>
          <a:prstGeom prst="rect">
            <a:avLst/>
          </a:prstGeom>
        </p:spPr>
        <p:txBody>
          <a:bodyPr lIns="0" tIns="0" rIns="0" bIns="0" rtlCol="0" anchor="t">
            <a:spAutoFit/>
          </a:bodyPr>
          <a:lstStyle/>
          <a:p>
            <a:pPr algn="l">
              <a:lnSpc>
                <a:spcPts val="20276"/>
              </a:lnSpc>
              <a:spcBef>
                <a:spcPct val="0"/>
              </a:spcBef>
            </a:pPr>
            <a:r>
              <a:rPr lang="en-US" sz="14483">
                <a:solidFill>
                  <a:srgbClr val="FFD68E"/>
                </a:solidFill>
                <a:latin typeface="Luckiest Guy"/>
                <a:ea typeface="Luckiest Guy"/>
                <a:cs typeface="Luckiest Guy"/>
                <a:sym typeface="Luckiest Guy"/>
              </a:rPr>
              <a:t>Conclusion</a:t>
            </a:r>
          </a:p>
        </p:txBody>
      </p:sp>
      <p:sp>
        <p:nvSpPr>
          <p:cNvPr id="10" name="TextBox 10"/>
          <p:cNvSpPr txBox="1"/>
          <p:nvPr/>
        </p:nvSpPr>
        <p:spPr>
          <a:xfrm>
            <a:off x="1028700" y="1898908"/>
            <a:ext cx="16541655" cy="7707673"/>
          </a:xfrm>
          <a:prstGeom prst="rect">
            <a:avLst/>
          </a:prstGeom>
        </p:spPr>
        <p:txBody>
          <a:bodyPr lIns="0" tIns="0" rIns="0" bIns="0" rtlCol="0" anchor="t">
            <a:spAutoFit/>
          </a:bodyPr>
          <a:lstStyle/>
          <a:p>
            <a:pPr marL="631145" lvl="1" indent="-315572" algn="just">
              <a:lnSpc>
                <a:spcPts val="4092"/>
              </a:lnSpc>
              <a:buFont typeface="Arial"/>
              <a:buChar char="•"/>
            </a:pPr>
            <a:r>
              <a:rPr lang="en-US" sz="2923" b="1">
                <a:solidFill>
                  <a:srgbClr val="FFFFFF"/>
                </a:solidFill>
                <a:latin typeface="Arimo Bold"/>
                <a:ea typeface="Arimo Bold"/>
                <a:cs typeface="Arimo Bold"/>
                <a:sym typeface="Arimo Bold"/>
              </a:rPr>
              <a:t> The Pet Feeder system developed in this project provides an efficient and automated solution for managing pet feeding schedules. By integrating components such as the load cell sensor, HX711 module, ESP8266 Wi-Fi module, and a simple interface with buttons and LEDs, the system ensures precise food dispensing and real-time monitoring through a mobile application. The use of the I2C communication protocol and NodeMCU enhances the flexibility and scalability of the system, allowing for easy integration of additional features in the future. </a:t>
            </a:r>
          </a:p>
          <a:p>
            <a:pPr marL="631145" lvl="1" indent="-315572" algn="just">
              <a:lnSpc>
                <a:spcPts val="4092"/>
              </a:lnSpc>
              <a:buFont typeface="Arial"/>
              <a:buChar char="•"/>
            </a:pPr>
            <a:r>
              <a:rPr lang="en-US" sz="2923" b="1">
                <a:solidFill>
                  <a:srgbClr val="FFFFFF"/>
                </a:solidFill>
                <a:latin typeface="Arimo Bold"/>
                <a:ea typeface="Arimo Bold"/>
                <a:cs typeface="Arimo Bold"/>
                <a:sym typeface="Arimo Bold"/>
              </a:rPr>
              <a:t>This automated pet feeder improves the convenience and reliability of pet care, especially for busy pet owners who may not always be home during feeding times. Additionally, it ensures that pets are fed the correct amount of food, preventing overfeeding or underfeeding. With the system’s user-friendly interface and its ability to remotely monitor and control the feeding process, this project demonstrates the practical application of IoT and embedded systems in everyday life. Future developments could include additional sensors or smart features, such as integration with voice assistants or more advanced data analytics for tracking feeding habits over time.</a:t>
            </a: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grpSp>
        <p:nvGrpSpPr>
          <p:cNvPr id="2" name="Group 2"/>
          <p:cNvGrpSpPr>
            <a:grpSpLocks noChangeAspect="1"/>
          </p:cNvGrpSpPr>
          <p:nvPr/>
        </p:nvGrpSpPr>
        <p:grpSpPr>
          <a:xfrm>
            <a:off x="6198638" y="484204"/>
            <a:ext cx="12911627" cy="13168561"/>
            <a:chExt cx="6062980" cy="6183630"/>
          </a:xfrm>
        </p:grpSpPr>
        <p:sp>
          <p:nvSpPr>
            <p:cNvPr id="3" name="Freeform 3"/>
            <p:cNvSpPr/>
            <p:nvPr/>
          </p:nvSpPr>
          <p:spPr>
            <a:xfrm>
              <a:off x="-257810" y="-427990"/>
              <a:ext cx="6739890" cy="7203440"/>
            </a:xfrm>
            <a:custGeom>
              <a:rect l="l" t="t" r="r" b="b"/>
              <a:pathLst>
                <a:path w="6739890" h="7203440">
                  <a:moveTo>
                    <a:pt x="3602990" y="1123950"/>
                  </a:moveTo>
                  <a:cubicBezTo>
                    <a:pt x="3155950" y="1784350"/>
                    <a:pt x="3209290" y="2346960"/>
                    <a:pt x="2705100" y="2646680"/>
                  </a:cubicBezTo>
                  <a:cubicBezTo>
                    <a:pt x="1689100" y="3252470"/>
                    <a:pt x="647700" y="2674620"/>
                    <a:pt x="327660" y="3713480"/>
                  </a:cubicBezTo>
                  <a:cubicBezTo>
                    <a:pt x="0" y="4777740"/>
                    <a:pt x="839470" y="5806440"/>
                    <a:pt x="2597150" y="6450330"/>
                  </a:cubicBezTo>
                  <a:cubicBezTo>
                    <a:pt x="4646930" y="7203440"/>
                    <a:pt x="6739890" y="5153660"/>
                    <a:pt x="6248400" y="3628390"/>
                  </a:cubicBezTo>
                  <a:cubicBezTo>
                    <a:pt x="5842000" y="2364740"/>
                    <a:pt x="6545580" y="1811020"/>
                    <a:pt x="6122670" y="1123950"/>
                  </a:cubicBezTo>
                  <a:cubicBezTo>
                    <a:pt x="5429250" y="0"/>
                    <a:pt x="4081780" y="415290"/>
                    <a:pt x="3602990" y="1123950"/>
                  </a:cubicBezTo>
                  <a:close/>
                </a:path>
              </a:pathLst>
            </a:custGeom>
            <a:blipFill>
              <a:blip r:embed="rId2"/>
              <a:stretch>
                <a:fillRect l="-14589" r="-38336"/>
              </a:stretch>
            </a:blipFill>
          </p:spPr>
          <p:txBody>
            <a:bodyPr/>
            <a:lstStyle/>
            <a:p/>
          </p:txBody>
        </p:sp>
      </p:grpSp>
      <p:sp>
        <p:nvSpPr>
          <p:cNvPr id="4" name="TextBox 4"/>
          <p:cNvSpPr txBox="1"/>
          <p:nvPr/>
        </p:nvSpPr>
        <p:spPr>
          <a:xfrm>
            <a:off x="530591" y="1375823"/>
            <a:ext cx="15843438" cy="6235474"/>
          </a:xfrm>
          <a:prstGeom prst="rect">
            <a:avLst/>
          </a:prstGeom>
        </p:spPr>
        <p:txBody>
          <a:bodyPr lIns="0" tIns="0" rIns="0" bIns="0" rtlCol="0" anchor="t">
            <a:spAutoFit/>
          </a:bodyPr>
          <a:lstStyle/>
          <a:p>
            <a:pPr algn="l">
              <a:lnSpc>
                <a:spcPts val="23369"/>
              </a:lnSpc>
            </a:pPr>
            <a:r>
              <a:rPr lang="en-US" sz="27493">
                <a:solidFill>
                  <a:srgbClr val="FFFFFF"/>
                </a:solidFill>
                <a:latin typeface="Luckiest Guy"/>
                <a:ea typeface="Luckiest Guy"/>
                <a:cs typeface="Luckiest Guy"/>
                <a:sym typeface="Luckiest Guy"/>
              </a:rPr>
              <a:t>Thank</a:t>
            </a:r>
          </a:p>
          <a:p>
            <a:pPr algn="l">
              <a:lnSpc>
                <a:spcPts val="23369"/>
              </a:lnSpc>
            </a:pPr>
            <a:r>
              <a:rPr lang="en-US" sz="27493">
                <a:solidFill>
                  <a:srgbClr val="FFFFFF"/>
                </a:solidFill>
                <a:latin typeface="Luckiest Guy"/>
                <a:ea typeface="Luckiest Guy"/>
                <a:cs typeface="Luckiest Guy"/>
                <a:sym typeface="Luckiest Guy"/>
              </a:rPr>
              <a:t>you</a:t>
            </a:r>
          </a:p>
        </p:txBody>
      </p:sp>
      <p:sp>
        <p:nvSpPr>
          <p:cNvPr id="5" name="Freeform 5"/>
          <p:cNvSpPr/>
          <p:nvPr/>
        </p:nvSpPr>
        <p:spPr>
          <a:xfrm rot="2041796" flipH="1">
            <a:off x="14928528" y="-1390545"/>
            <a:ext cx="4661544" cy="3181504"/>
          </a:xfrm>
          <a:custGeom>
            <a:rect l="l" t="t" r="r" b="b"/>
            <a:pathLst>
              <a:path w="4661544" h="3181504">
                <a:moveTo>
                  <a:pt x="4661544" y="0"/>
                </a:moveTo>
                <a:lnTo>
                  <a:pt x="0" y="0"/>
                </a:lnTo>
                <a:lnTo>
                  <a:pt x="0" y="3181503"/>
                </a:lnTo>
                <a:lnTo>
                  <a:pt x="4661544" y="3181503"/>
                </a:lnTo>
                <a:lnTo>
                  <a:pt x="466154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p:txBody>
      </p:sp>
      <p:sp>
        <p:nvSpPr>
          <p:cNvPr id="6" name="Freeform 6"/>
          <p:cNvSpPr/>
          <p:nvPr/>
        </p:nvSpPr>
        <p:spPr>
          <a:xfrm rot="3294764">
            <a:off x="16833604" y="1064857"/>
            <a:ext cx="2787965" cy="2571898"/>
          </a:xfrm>
          <a:custGeom>
            <a:rect l="l" t="t" r="r" b="b"/>
            <a:pathLst>
              <a:path w="2787965" h="2571898">
                <a:moveTo>
                  <a:pt x="0" y="0"/>
                </a:moveTo>
                <a:lnTo>
                  <a:pt x="2787965" y="0"/>
                </a:lnTo>
                <a:lnTo>
                  <a:pt x="2787965" y="2571898"/>
                </a:lnTo>
                <a:lnTo>
                  <a:pt x="0" y="25718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p:txBody>
      </p:sp>
      <p:sp>
        <p:nvSpPr>
          <p:cNvPr id="7" name="Freeform 7"/>
          <p:cNvSpPr/>
          <p:nvPr/>
        </p:nvSpPr>
        <p:spPr>
          <a:xfrm flipH="1">
            <a:off x="-1040358" y="8875993"/>
            <a:ext cx="2495702" cy="2370917"/>
          </a:xfrm>
          <a:custGeom>
            <a:rect l="l" t="t" r="r" b="b"/>
            <a:pathLst>
              <a:path w="2495702" h="2370917">
                <a:moveTo>
                  <a:pt x="2495702" y="0"/>
                </a:moveTo>
                <a:lnTo>
                  <a:pt x="0" y="0"/>
                </a:lnTo>
                <a:lnTo>
                  <a:pt x="0" y="2370917"/>
                </a:lnTo>
                <a:lnTo>
                  <a:pt x="2495702" y="2370917"/>
                </a:lnTo>
                <a:lnTo>
                  <a:pt x="249570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p:txBody>
      </p:sp>
      <p:sp>
        <p:nvSpPr>
          <p:cNvPr id="8" name="Freeform 8"/>
          <p:cNvSpPr/>
          <p:nvPr/>
        </p:nvSpPr>
        <p:spPr>
          <a:xfrm rot="1864568">
            <a:off x="243154" y="9465251"/>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p:txBody>
      </p:sp>
      <p:sp>
        <p:nvSpPr>
          <p:cNvPr id="9" name="Freeform 9"/>
          <p:cNvSpPr/>
          <p:nvPr/>
        </p:nvSpPr>
        <p:spPr>
          <a:xfrm rot="3033103">
            <a:off x="15612655" y="397368"/>
            <a:ext cx="1059817" cy="1163036"/>
          </a:xfrm>
          <a:custGeom>
            <a:rect l="l" t="t" r="r" b="b"/>
            <a:pathLst>
              <a:path w="1059817" h="1163036">
                <a:moveTo>
                  <a:pt x="0" y="0"/>
                </a:moveTo>
                <a:lnTo>
                  <a:pt x="1059817" y="0"/>
                </a:lnTo>
                <a:lnTo>
                  <a:pt x="1059817" y="1163036"/>
                </a:lnTo>
                <a:lnTo>
                  <a:pt x="0" y="11630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p:txBody>
      </p:sp>
      <p:sp>
        <p:nvSpPr>
          <p:cNvPr id="10" name="Freeform 10"/>
          <p:cNvSpPr/>
          <p:nvPr/>
        </p:nvSpPr>
        <p:spPr>
          <a:xfrm rot="-8417799" flipH="1" flipV="1">
            <a:off x="398199" y="8690056"/>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p:txBody>
      </p:sp>
      <p:sp>
        <p:nvSpPr>
          <p:cNvPr id="11" name="Freeform 11"/>
          <p:cNvSpPr/>
          <p:nvPr/>
        </p:nvSpPr>
        <p:spPr>
          <a:xfrm rot="2185585">
            <a:off x="12617324" y="1490006"/>
            <a:ext cx="1068445" cy="611494"/>
          </a:xfrm>
          <a:custGeom>
            <a:rect l="l" t="t" r="r" b="b"/>
            <a:pathLst>
              <a:path w="1068445" h="611494">
                <a:moveTo>
                  <a:pt x="0" y="0"/>
                </a:moveTo>
                <a:lnTo>
                  <a:pt x="1068445" y="0"/>
                </a:lnTo>
                <a:lnTo>
                  <a:pt x="1068445" y="611494"/>
                </a:lnTo>
                <a:lnTo>
                  <a:pt x="0" y="61149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p:txBody>
      </p:sp>
      <p:sp>
        <p:nvSpPr>
          <p:cNvPr id="12" name="Freeform 12"/>
          <p:cNvSpPr/>
          <p:nvPr/>
        </p:nvSpPr>
        <p:spPr>
          <a:xfrm rot="-4645499">
            <a:off x="5550601" y="7762000"/>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p:txBody>
      </p:sp>
      <p:sp>
        <p:nvSpPr>
          <p:cNvPr id="13" name="TextBox 13"/>
          <p:cNvSpPr txBox="1"/>
          <p:nvPr/>
        </p:nvSpPr>
        <p:spPr>
          <a:xfrm>
            <a:off x="0" y="7868152"/>
            <a:ext cx="8869996" cy="640494"/>
          </a:xfrm>
          <a:prstGeom prst="rect">
            <a:avLst/>
          </a:prstGeom>
        </p:spPr>
        <p:txBody>
          <a:bodyPr lIns="0" tIns="0" rIns="0" bIns="0" rtlCol="0" anchor="t">
            <a:spAutoFit/>
          </a:bodyPr>
          <a:lstStyle/>
          <a:p>
            <a:pPr algn="l">
              <a:lnSpc>
                <a:spcPts val="5122"/>
              </a:lnSpc>
              <a:spcBef>
                <a:spcPct val="0"/>
              </a:spcBef>
            </a:pPr>
            <a:r>
              <a:rPr lang="en-US" sz="3658" spc="687">
                <a:solidFill>
                  <a:srgbClr val="FFFFFF"/>
                </a:solidFill>
                <a:latin typeface="Luckiest Guy"/>
                <a:ea typeface="Luckiest Guy"/>
                <a:cs typeface="Luckiest Guy"/>
                <a:sym typeface="Luckiest Guy"/>
              </a:rPr>
              <a:t> BY GROUP_5 SE1840</a:t>
            </a:r>
          </a:p>
        </p:txBody>
      </p:sp>
    </p:spTree>
  </p:cSld>
  <p:clrMapOvr>
    <a:masterClrMapping/>
  </p:clrMapOvr>
  <p:transition spd="slow">
    <p:push/>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2041796" flipH="1">
            <a:off x="15972393" y="-1043511"/>
            <a:ext cx="3392307" cy="2315250"/>
          </a:xfrm>
          <a:custGeom>
            <a:rect l="l" t="t" r="r" b="b"/>
            <a:pathLst>
              <a:path w="3392306" h="2315250">
                <a:moveTo>
                  <a:pt x="3392307" y="0"/>
                </a:moveTo>
                <a:lnTo>
                  <a:pt x="0" y="0"/>
                </a:lnTo>
                <a:lnTo>
                  <a:pt x="0" y="2315250"/>
                </a:lnTo>
                <a:lnTo>
                  <a:pt x="3392307" y="2315250"/>
                </a:lnTo>
                <a:lnTo>
                  <a:pt x="33923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17358757" y="870754"/>
            <a:ext cx="2028863" cy="1871626"/>
          </a:xfrm>
          <a:custGeom>
            <a:rect l="l" t="t" r="r" b="b"/>
            <a:pathLst>
              <a:path w="2028863" h="1871626">
                <a:moveTo>
                  <a:pt x="0" y="0"/>
                </a:moveTo>
                <a:lnTo>
                  <a:pt x="2028863" y="0"/>
                </a:lnTo>
                <a:lnTo>
                  <a:pt x="2028863" y="1871626"/>
                </a:lnTo>
                <a:lnTo>
                  <a:pt x="0" y="1871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flipH="1">
            <a:off x="-776698" y="9240063"/>
            <a:ext cx="1851757" cy="1759169"/>
          </a:xfrm>
          <a:custGeom>
            <a:rect l="l" t="t" r="r" b="b"/>
            <a:pathLst>
              <a:path w="1851757" h="1759168">
                <a:moveTo>
                  <a:pt x="1851757" y="0"/>
                </a:moveTo>
                <a:lnTo>
                  <a:pt x="0" y="0"/>
                </a:lnTo>
                <a:lnTo>
                  <a:pt x="0" y="1759169"/>
                </a:lnTo>
                <a:lnTo>
                  <a:pt x="1851757" y="1759169"/>
                </a:lnTo>
                <a:lnTo>
                  <a:pt x="185175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75640" y="9733631"/>
            <a:ext cx="1798838" cy="1657179"/>
          </a:xfrm>
          <a:custGeom>
            <a:rect l="l" t="t" r="r" b="b"/>
            <a:pathLst>
              <a:path w="1798838" h="1657178">
                <a:moveTo>
                  <a:pt x="0" y="0"/>
                </a:moveTo>
                <a:lnTo>
                  <a:pt x="1798838" y="0"/>
                </a:lnTo>
                <a:lnTo>
                  <a:pt x="1798838" y="1657180"/>
                </a:lnTo>
                <a:lnTo>
                  <a:pt x="0" y="16571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3033103">
            <a:off x="16470244" y="385008"/>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8417799" flipH="1" flipV="1">
            <a:off x="290680" y="9102102"/>
            <a:ext cx="601625" cy="660219"/>
          </a:xfrm>
          <a:custGeom>
            <a:rect l="l" t="t" r="r" b="b"/>
            <a:pathLst>
              <a:path w="601625" h="660219">
                <a:moveTo>
                  <a:pt x="601625" y="660219"/>
                </a:moveTo>
                <a:lnTo>
                  <a:pt x="0" y="660219"/>
                </a:lnTo>
                <a:lnTo>
                  <a:pt x="0" y="0"/>
                </a:lnTo>
                <a:lnTo>
                  <a:pt x="601625" y="0"/>
                </a:lnTo>
                <a:lnTo>
                  <a:pt x="601625" y="66021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a:off x="17086565" y="9302565"/>
            <a:ext cx="1803248" cy="1713086"/>
          </a:xfrm>
          <a:custGeom>
            <a:rect l="l" t="t" r="r" b="b"/>
            <a:pathLst>
              <a:path w="1803248" h="1713085">
                <a:moveTo>
                  <a:pt x="0" y="0"/>
                </a:moveTo>
                <a:lnTo>
                  <a:pt x="1803249" y="0"/>
                </a:lnTo>
                <a:lnTo>
                  <a:pt x="1803249" y="1713086"/>
                </a:lnTo>
                <a:lnTo>
                  <a:pt x="0" y="1713086"/>
                </a:lnTo>
                <a:lnTo>
                  <a:pt x="0" y="0"/>
                </a:lnTo>
                <a:close/>
              </a:path>
            </a:pathLst>
          </a:custGeom>
          <a:blipFill>
            <a:blip r:embed="rId6">
              <a:extLst>
                <a:ext uri="{96DAC541-7B7A-43D3-8B79-37D633B846F1}">
                  <asvg:svgBlip xmlns:asvg="http://schemas.microsoft.com/office/drawing/2016/SVG/main" r:embed="rId13"/>
                </a:ext>
              </a:extLst>
            </a:blip>
            <a:stretch>
              <a:fillRect/>
            </a:stretch>
          </a:blipFill>
        </p:spPr>
        <p:txBody>
          <a:bodyPr/>
          <a:lstStyle/>
          <a:p/>
        </p:txBody>
      </p:sp>
      <p:sp>
        <p:nvSpPr>
          <p:cNvPr id="9" name="Freeform 9"/>
          <p:cNvSpPr/>
          <p:nvPr/>
        </p:nvSpPr>
        <p:spPr>
          <a:xfrm rot="-2380866" flipH="1">
            <a:off x="16303561" y="9638860"/>
            <a:ext cx="1751715" cy="1613767"/>
          </a:xfrm>
          <a:custGeom>
            <a:rect l="l" t="t" r="r" b="b"/>
            <a:pathLst>
              <a:path w="1751715" h="1613767">
                <a:moveTo>
                  <a:pt x="1751715" y="0"/>
                </a:moveTo>
                <a:lnTo>
                  <a:pt x="0" y="0"/>
                </a:lnTo>
                <a:lnTo>
                  <a:pt x="0" y="1613767"/>
                </a:lnTo>
                <a:lnTo>
                  <a:pt x="1751715" y="1613767"/>
                </a:lnTo>
                <a:lnTo>
                  <a:pt x="1751715" y="0"/>
                </a:lnTo>
                <a:close/>
              </a:path>
            </a:pathLst>
          </a:custGeom>
          <a:blipFill>
            <a:blip r:embed="rId8">
              <a:extLst>
                <a:ext uri="{96DAC541-7B7A-43D3-8B79-37D633B846F1}">
                  <asvg:svgBlip xmlns:asvg="http://schemas.microsoft.com/office/drawing/2016/SVG/main" r:embed="rId14"/>
                </a:ext>
              </a:extLst>
            </a:blip>
            <a:stretch>
              <a:fillRect/>
            </a:stretch>
          </a:blipFill>
        </p:spPr>
        <p:txBody>
          <a:bodyPr/>
          <a:lstStyle/>
          <a:p/>
        </p:txBody>
      </p:sp>
      <p:sp>
        <p:nvSpPr>
          <p:cNvPr id="10" name="Freeform 10"/>
          <p:cNvSpPr/>
          <p:nvPr/>
        </p:nvSpPr>
        <p:spPr>
          <a:xfrm rot="9229049" flipV="1">
            <a:off x="17423071" y="9082342"/>
            <a:ext cx="585864" cy="642924"/>
          </a:xfrm>
          <a:custGeom>
            <a:rect l="l" t="t" r="r" b="b"/>
            <a:pathLst>
              <a:path w="585864" h="642924">
                <a:moveTo>
                  <a:pt x="0" y="642923"/>
                </a:moveTo>
                <a:lnTo>
                  <a:pt x="585864" y="642923"/>
                </a:lnTo>
                <a:lnTo>
                  <a:pt x="585864" y="0"/>
                </a:lnTo>
                <a:lnTo>
                  <a:pt x="0" y="0"/>
                </a:lnTo>
                <a:lnTo>
                  <a:pt x="0" y="642923"/>
                </a:lnTo>
                <a:close/>
              </a:path>
            </a:pathLst>
          </a:custGeom>
          <a:blipFill>
            <a:blip r:embed="rId10">
              <a:extLst>
                <a:ext uri="{96DAC541-7B7A-43D3-8B79-37D633B846F1}">
                  <asvg:svgBlip xmlns:asvg="http://schemas.microsoft.com/office/drawing/2016/SVG/main" r:embed="rId15"/>
                </a:ext>
              </a:extLst>
            </a:blip>
            <a:stretch>
              <a:fillRect/>
            </a:stretch>
          </a:blipFill>
        </p:spPr>
        <p:txBody>
          <a:bodyPr/>
          <a:lstStyle/>
          <a:p/>
        </p:txBody>
      </p:sp>
      <p:sp>
        <p:nvSpPr>
          <p:cNvPr id="11" name="Freeform 11"/>
          <p:cNvSpPr/>
          <p:nvPr/>
        </p:nvSpPr>
        <p:spPr>
          <a:xfrm rot="-1582735">
            <a:off x="-1104662" y="-1033986"/>
            <a:ext cx="3392307" cy="2315250"/>
          </a:xfrm>
          <a:custGeom>
            <a:rect l="l" t="t" r="r" b="b"/>
            <a:pathLst>
              <a:path w="3392306" h="2315250">
                <a:moveTo>
                  <a:pt x="0" y="0"/>
                </a:moveTo>
                <a:lnTo>
                  <a:pt x="3392308" y="0"/>
                </a:lnTo>
                <a:lnTo>
                  <a:pt x="3392308" y="2315250"/>
                </a:lnTo>
                <a:lnTo>
                  <a:pt x="0" y="2315250"/>
                </a:lnTo>
                <a:lnTo>
                  <a:pt x="0" y="0"/>
                </a:lnTo>
                <a:close/>
              </a:path>
            </a:pathLst>
          </a:custGeom>
          <a:blipFill>
            <a:blip r:embed="rId2">
              <a:extLst>
                <a:ext uri="{96DAC541-7B7A-43D3-8B79-37D633B846F1}">
                  <asvg:svgBlip xmlns:asvg="http://schemas.microsoft.com/office/drawing/2016/SVG/main" r:embed="rId16"/>
                </a:ext>
              </a:extLst>
            </a:blip>
            <a:stretch>
              <a:fillRect/>
            </a:stretch>
          </a:blipFill>
        </p:spPr>
        <p:txBody>
          <a:bodyPr/>
          <a:lstStyle/>
          <a:p/>
        </p:txBody>
      </p:sp>
      <p:sp>
        <p:nvSpPr>
          <p:cNvPr id="12" name="Freeform 12"/>
          <p:cNvSpPr/>
          <p:nvPr/>
        </p:nvSpPr>
        <p:spPr>
          <a:xfrm rot="-2831161" flipH="1">
            <a:off x="-964984" y="978525"/>
            <a:ext cx="2028863" cy="1871626"/>
          </a:xfrm>
          <a:custGeom>
            <a:rect l="l" t="t" r="r" b="b"/>
            <a:pathLst>
              <a:path w="2028863" h="1871626">
                <a:moveTo>
                  <a:pt x="2028864" y="0"/>
                </a:moveTo>
                <a:lnTo>
                  <a:pt x="0" y="0"/>
                </a:lnTo>
                <a:lnTo>
                  <a:pt x="0" y="1871626"/>
                </a:lnTo>
                <a:lnTo>
                  <a:pt x="2028864" y="1871626"/>
                </a:lnTo>
                <a:lnTo>
                  <a:pt x="2028864" y="0"/>
                </a:lnTo>
                <a:close/>
              </a:path>
            </a:pathLst>
          </a:custGeom>
          <a:blipFill>
            <a:blip r:embed="rId4">
              <a:extLst>
                <a:ext uri="{96DAC541-7B7A-43D3-8B79-37D633B846F1}">
                  <asvg:svgBlip xmlns:asvg="http://schemas.microsoft.com/office/drawing/2016/SVG/main" r:embed="rId17"/>
                </a:ext>
              </a:extLst>
            </a:blip>
            <a:stretch>
              <a:fillRect/>
            </a:stretch>
          </a:blipFill>
        </p:spPr>
        <p:txBody>
          <a:bodyPr/>
          <a:lstStyle/>
          <a:p/>
        </p:txBody>
      </p:sp>
      <p:sp>
        <p:nvSpPr>
          <p:cNvPr id="13" name="Freeform 13"/>
          <p:cNvSpPr/>
          <p:nvPr/>
        </p:nvSpPr>
        <p:spPr>
          <a:xfrm rot="7344153">
            <a:off x="1012696" y="399316"/>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10">
              <a:extLst>
                <a:ext uri="{96DAC541-7B7A-43D3-8B79-37D633B846F1}">
                  <asvg:svgBlip xmlns:asvg="http://schemas.microsoft.com/office/drawing/2016/SVG/main" r:embed="rId18"/>
                </a:ext>
              </a:extLst>
            </a:blip>
            <a:stretch>
              <a:fillRect/>
            </a:stretch>
          </a:blipFill>
        </p:spPr>
        <p:txBody>
          <a:bodyPr/>
          <a:lstStyle/>
          <a:p/>
        </p:txBody>
      </p:sp>
      <p:grpSp>
        <p:nvGrpSpPr>
          <p:cNvPr id="14" name="Group 14"/>
          <p:cNvGrpSpPr>
            <a:grpSpLocks noChangeAspect="1"/>
          </p:cNvGrpSpPr>
          <p:nvPr/>
        </p:nvGrpSpPr>
        <p:grpSpPr>
          <a:xfrm>
            <a:off x="1753270" y="-2247200"/>
            <a:ext cx="14781461" cy="14781402"/>
            <a:chExt cx="6350000" cy="6349975"/>
          </a:xfrm>
        </p:grpSpPr>
        <p:sp>
          <p:nvSpPr>
            <p:cNvPr id="15" name="Freeform 15"/>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t="-19048" b="0"/>
              </a:stretch>
            </a:blipFill>
          </p:spPr>
          <p:txBody>
            <a:bodyPr/>
            <a:lstStyle/>
            <a:p/>
          </p:txBody>
        </p:sp>
      </p:grpSp>
      <p:grpSp>
        <p:nvGrpSpPr>
          <p:cNvPr id="16" name="Group 16"/>
          <p:cNvGrpSpPr/>
          <p:nvPr/>
        </p:nvGrpSpPr>
        <p:grpSpPr>
          <a:xfrm>
            <a:off x="5740050" y="1739550"/>
            <a:ext cx="6807899" cy="6807899"/>
            <a:chExt cx="6350000" cy="6350000"/>
          </a:xfrm>
        </p:grpSpPr>
        <p:sp>
          <p:nvSpPr>
            <p:cNvPr id="17" name="Freeform 17"/>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5423C">
                <a:alpha val="94902"/>
              </a:srgbClr>
            </a:solidFill>
          </p:spPr>
          <p:txBody>
            <a:bodyPr/>
            <a:lstStyle/>
            <a:p/>
          </p:txBody>
        </p:sp>
      </p:grpSp>
      <p:sp>
        <p:nvSpPr>
          <p:cNvPr id="18" name="Freeform 18"/>
          <p:cNvSpPr/>
          <p:nvPr/>
        </p:nvSpPr>
        <p:spPr>
          <a:xfrm rot="-2076347">
            <a:off x="15694157" y="2642457"/>
            <a:ext cx="1068445" cy="611494"/>
          </a:xfrm>
          <a:custGeom>
            <a:rect l="l" t="t" r="r" b="b"/>
            <a:pathLst>
              <a:path w="1068445" h="611494">
                <a:moveTo>
                  <a:pt x="0" y="0"/>
                </a:moveTo>
                <a:lnTo>
                  <a:pt x="1068445" y="0"/>
                </a:lnTo>
                <a:lnTo>
                  <a:pt x="1068445" y="611493"/>
                </a:lnTo>
                <a:lnTo>
                  <a:pt x="0" y="61149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p:txBody>
      </p:sp>
      <p:sp>
        <p:nvSpPr>
          <p:cNvPr id="19" name="Freeform 19"/>
          <p:cNvSpPr/>
          <p:nvPr/>
        </p:nvSpPr>
        <p:spPr>
          <a:xfrm rot="6930756">
            <a:off x="15738791" y="7265368"/>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p:txBody>
      </p:sp>
      <p:sp>
        <p:nvSpPr>
          <p:cNvPr id="20" name="Freeform 20"/>
          <p:cNvSpPr/>
          <p:nvPr/>
        </p:nvSpPr>
        <p:spPr>
          <a:xfrm rot="8723652">
            <a:off x="1504482" y="7456719"/>
            <a:ext cx="1068445" cy="611494"/>
          </a:xfrm>
          <a:custGeom>
            <a:rect l="l" t="t" r="r" b="b"/>
            <a:pathLst>
              <a:path w="1068445" h="611494">
                <a:moveTo>
                  <a:pt x="0" y="0"/>
                </a:moveTo>
                <a:lnTo>
                  <a:pt x="1068445" y="0"/>
                </a:lnTo>
                <a:lnTo>
                  <a:pt x="1068445" y="611494"/>
                </a:lnTo>
                <a:lnTo>
                  <a:pt x="0" y="611494"/>
                </a:lnTo>
                <a:lnTo>
                  <a:pt x="0" y="0"/>
                </a:lnTo>
                <a:close/>
              </a:path>
            </a:pathLst>
          </a:custGeom>
          <a:blipFill>
            <a:blip r:embed="rId20">
              <a:extLst>
                <a:ext uri="{96DAC541-7B7A-43D3-8B79-37D633B846F1}">
                  <asvg:svgBlip xmlns:asvg="http://schemas.microsoft.com/office/drawing/2016/SVG/main" r:embed="rId24"/>
                </a:ext>
              </a:extLst>
            </a:blip>
            <a:stretch>
              <a:fillRect/>
            </a:stretch>
          </a:blipFill>
        </p:spPr>
        <p:txBody>
          <a:bodyPr/>
          <a:lstStyle/>
          <a:p/>
        </p:txBody>
      </p:sp>
      <p:sp>
        <p:nvSpPr>
          <p:cNvPr id="21" name="Freeform 21"/>
          <p:cNvSpPr/>
          <p:nvPr/>
        </p:nvSpPr>
        <p:spPr>
          <a:xfrm rot="-3869243">
            <a:off x="1108405" y="2361220"/>
            <a:ext cx="1296074" cy="994197"/>
          </a:xfrm>
          <a:custGeom>
            <a:rect l="l" t="t" r="r" b="b"/>
            <a:pathLst>
              <a:path w="1296074" h="994197">
                <a:moveTo>
                  <a:pt x="0" y="0"/>
                </a:moveTo>
                <a:lnTo>
                  <a:pt x="1296075" y="0"/>
                </a:lnTo>
                <a:lnTo>
                  <a:pt x="1296075" y="994197"/>
                </a:lnTo>
                <a:lnTo>
                  <a:pt x="0" y="994197"/>
                </a:lnTo>
                <a:lnTo>
                  <a:pt x="0" y="0"/>
                </a:lnTo>
                <a:close/>
              </a:path>
            </a:pathLst>
          </a:custGeom>
          <a:blipFill>
            <a:blip r:embed="rId22">
              <a:extLst>
                <a:ext uri="{96DAC541-7B7A-43D3-8B79-37D633B846F1}">
                  <asvg:svgBlip xmlns:asvg="http://schemas.microsoft.com/office/drawing/2016/SVG/main" r:embed="rId25"/>
                </a:ext>
              </a:extLst>
            </a:blip>
            <a:stretch>
              <a:fillRect/>
            </a:stretch>
          </a:blipFill>
        </p:spPr>
        <p:txBody>
          <a:bodyPr/>
          <a:lstStyle/>
          <a:p/>
        </p:txBody>
      </p:sp>
      <p:sp>
        <p:nvSpPr>
          <p:cNvPr id="22" name="Freeform 22"/>
          <p:cNvSpPr/>
          <p:nvPr/>
        </p:nvSpPr>
        <p:spPr>
          <a:xfrm flipH="1" flipV="1">
            <a:off x="8523327" y="3009470"/>
            <a:ext cx="1241345" cy="740281"/>
          </a:xfrm>
          <a:custGeom>
            <a:rect l="l" t="t" r="r" b="b"/>
            <a:pathLst>
              <a:path w="1241345" h="740281">
                <a:moveTo>
                  <a:pt x="1241346" y="740281"/>
                </a:moveTo>
                <a:lnTo>
                  <a:pt x="0" y="740281"/>
                </a:lnTo>
                <a:lnTo>
                  <a:pt x="0" y="0"/>
                </a:lnTo>
                <a:lnTo>
                  <a:pt x="1241346" y="0"/>
                </a:lnTo>
                <a:lnTo>
                  <a:pt x="1241346" y="740281"/>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p:txBody>
      </p:sp>
      <p:sp>
        <p:nvSpPr>
          <p:cNvPr id="23" name="Freeform 23"/>
          <p:cNvSpPr/>
          <p:nvPr/>
        </p:nvSpPr>
        <p:spPr>
          <a:xfrm>
            <a:off x="8523327" y="6689768"/>
            <a:ext cx="1241345" cy="740281"/>
          </a:xfrm>
          <a:custGeom>
            <a:rect l="l" t="t" r="r" b="b"/>
            <a:pathLst>
              <a:path w="1241345" h="740281">
                <a:moveTo>
                  <a:pt x="0" y="0"/>
                </a:moveTo>
                <a:lnTo>
                  <a:pt x="1241346" y="0"/>
                </a:lnTo>
                <a:lnTo>
                  <a:pt x="1241346" y="740281"/>
                </a:lnTo>
                <a:lnTo>
                  <a:pt x="0" y="740281"/>
                </a:lnTo>
                <a:lnTo>
                  <a:pt x="0" y="0"/>
                </a:lnTo>
                <a:close/>
              </a:path>
            </a:pathLst>
          </a:custGeom>
          <a:blipFill>
            <a:blip r:embed="rId26">
              <a:extLst>
                <a:ext uri="{96DAC541-7B7A-43D3-8B79-37D633B846F1}">
                  <asvg:svgBlip xmlns:asvg="http://schemas.microsoft.com/office/drawing/2016/SVG/main" r:embed="rId28"/>
                </a:ext>
              </a:extLst>
            </a:blip>
            <a:stretch>
              <a:fillRect/>
            </a:stretch>
          </a:blipFill>
        </p:spPr>
        <p:txBody>
          <a:bodyPr/>
          <a:lstStyle/>
          <a:p/>
        </p:txBody>
      </p:sp>
      <p:sp>
        <p:nvSpPr>
          <p:cNvPr id="24" name="TextBox 24"/>
          <p:cNvSpPr txBox="1"/>
          <p:nvPr/>
        </p:nvSpPr>
        <p:spPr>
          <a:xfrm>
            <a:off x="366384" y="3892626"/>
            <a:ext cx="17061287" cy="2582421"/>
          </a:xfrm>
          <a:prstGeom prst="rect">
            <a:avLst/>
          </a:prstGeom>
        </p:spPr>
        <p:txBody>
          <a:bodyPr lIns="0" tIns="0" rIns="0" bIns="0" rtlCol="0" anchor="t">
            <a:spAutoFit/>
          </a:bodyPr>
          <a:lstStyle/>
          <a:p>
            <a:pPr algn="ctr">
              <a:lnSpc>
                <a:spcPts val="20698"/>
              </a:lnSpc>
              <a:spcBef>
                <a:spcPct val="0"/>
              </a:spcBef>
            </a:pPr>
            <a:r>
              <a:rPr lang="en-US" sz="14784" b="1" i="1">
                <a:solidFill>
                  <a:srgbClr val="FFFFFF"/>
                </a:solidFill>
                <a:latin typeface="Ubuntu Bold Italics"/>
                <a:ea typeface="Ubuntu Bold Italics"/>
                <a:cs typeface="Ubuntu Bold Italics"/>
                <a:sym typeface="Ubuntu Bold Italics"/>
              </a:rPr>
              <a:t>Q&amp;A</a:t>
            </a: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68E"/>
        </a:solidFill>
      </p:bgPr>
    </p:bg>
    <p:spTree>
      <p:nvGrpSpPr>
        <p:cNvPr id="1" name=""/>
        <p:cNvGrpSpPr/>
        <p:nvPr/>
      </p:nvGrpSpPr>
      <p:grpSpPr>
        <a:xfrm>
          <a:off x="0" y="0"/>
          <a:ext cx="0" cy="0"/>
        </a:xfrm>
      </p:grpSpPr>
      <p:grpSp>
        <p:nvGrpSpPr>
          <p:cNvPr id="2" name="Group 2"/>
          <p:cNvGrpSpPr>
            <a:grpSpLocks noChangeAspect="1"/>
          </p:cNvGrpSpPr>
          <p:nvPr/>
        </p:nvGrpSpPr>
        <p:grpSpPr>
          <a:xfrm>
            <a:off x="9755287" y="1028700"/>
            <a:ext cx="7504013" cy="9540157"/>
            <a:chOff x="-2540" y="-1270"/>
            <a:chExt cx="4329430" cy="5504180"/>
          </a:xfrm>
        </p:grpSpPr>
        <p:sp>
          <p:nvSpPr>
            <p:cNvPr id="3" name="Freeform 3"/>
            <p:cNvSpPr/>
            <p:nvPr/>
          </p:nvSpPr>
          <p:spPr>
            <a:xfrm>
              <a:off x="-2540" y="-1270"/>
              <a:ext cx="4329430" cy="5504180"/>
            </a:xfrm>
            <a:custGeom>
              <a:rect l="l" t="t" r="r" b="b"/>
              <a:pathLst>
                <a:path w="4329430" h="5504180">
                  <a:moveTo>
                    <a:pt x="2216150" y="5504180"/>
                  </a:moveTo>
                  <a:cubicBezTo>
                    <a:pt x="2186940" y="5504180"/>
                    <a:pt x="2157730" y="5504180"/>
                    <a:pt x="2129790" y="5504180"/>
                  </a:cubicBezTo>
                  <a:cubicBezTo>
                    <a:pt x="2123440" y="5502910"/>
                    <a:pt x="2118360" y="5501640"/>
                    <a:pt x="2112010" y="5501640"/>
                  </a:cubicBezTo>
                  <a:cubicBezTo>
                    <a:pt x="2038350" y="5497830"/>
                    <a:pt x="1967230" y="5485130"/>
                    <a:pt x="1897380" y="5463540"/>
                  </a:cubicBezTo>
                  <a:cubicBezTo>
                    <a:pt x="1772920" y="5425440"/>
                    <a:pt x="1657350" y="5367020"/>
                    <a:pt x="1548130" y="5295900"/>
                  </a:cubicBezTo>
                  <a:cubicBezTo>
                    <a:pt x="1423670" y="5215890"/>
                    <a:pt x="1294130" y="5143500"/>
                    <a:pt x="1160780" y="5081270"/>
                  </a:cubicBezTo>
                  <a:cubicBezTo>
                    <a:pt x="1040130" y="5025390"/>
                    <a:pt x="914400" y="4980940"/>
                    <a:pt x="791210" y="4933950"/>
                  </a:cubicBezTo>
                  <a:cubicBezTo>
                    <a:pt x="633730" y="4874259"/>
                    <a:pt x="492760" y="4785359"/>
                    <a:pt x="373380" y="4665979"/>
                  </a:cubicBezTo>
                  <a:cubicBezTo>
                    <a:pt x="320040" y="4612639"/>
                    <a:pt x="274320" y="4551679"/>
                    <a:pt x="227330" y="4491989"/>
                  </a:cubicBezTo>
                  <a:cubicBezTo>
                    <a:pt x="173990" y="4424679"/>
                    <a:pt x="127000" y="4353559"/>
                    <a:pt x="95250" y="4273549"/>
                  </a:cubicBezTo>
                  <a:cubicBezTo>
                    <a:pt x="31750" y="4117340"/>
                    <a:pt x="0" y="3954780"/>
                    <a:pt x="2540" y="3785870"/>
                  </a:cubicBezTo>
                  <a:cubicBezTo>
                    <a:pt x="6350" y="3604260"/>
                    <a:pt x="29210" y="3426460"/>
                    <a:pt x="92710" y="3256280"/>
                  </a:cubicBezTo>
                  <a:cubicBezTo>
                    <a:pt x="189230" y="2992120"/>
                    <a:pt x="354330" y="2782570"/>
                    <a:pt x="590550" y="2632710"/>
                  </a:cubicBezTo>
                  <a:cubicBezTo>
                    <a:pt x="715010" y="2552700"/>
                    <a:pt x="853440" y="2501900"/>
                    <a:pt x="995680" y="2463800"/>
                  </a:cubicBezTo>
                  <a:cubicBezTo>
                    <a:pt x="1122680" y="2429510"/>
                    <a:pt x="1250950" y="2400300"/>
                    <a:pt x="1379220" y="2369820"/>
                  </a:cubicBezTo>
                  <a:cubicBezTo>
                    <a:pt x="1526540" y="2334260"/>
                    <a:pt x="1653540" y="2261870"/>
                    <a:pt x="1758950" y="2152650"/>
                  </a:cubicBezTo>
                  <a:cubicBezTo>
                    <a:pt x="1841500" y="2066290"/>
                    <a:pt x="1905000" y="1968500"/>
                    <a:pt x="1955800" y="1860550"/>
                  </a:cubicBezTo>
                  <a:cubicBezTo>
                    <a:pt x="2026920" y="1708150"/>
                    <a:pt x="2096770" y="1555750"/>
                    <a:pt x="2167890" y="1404620"/>
                  </a:cubicBezTo>
                  <a:cubicBezTo>
                    <a:pt x="2232660" y="1267460"/>
                    <a:pt x="2307590" y="1135380"/>
                    <a:pt x="2401570" y="1016000"/>
                  </a:cubicBezTo>
                  <a:cubicBezTo>
                    <a:pt x="2482850" y="913130"/>
                    <a:pt x="2573020" y="821690"/>
                    <a:pt x="2687320" y="754380"/>
                  </a:cubicBezTo>
                  <a:cubicBezTo>
                    <a:pt x="2792730" y="693420"/>
                    <a:pt x="2907030" y="656590"/>
                    <a:pt x="3025140" y="631190"/>
                  </a:cubicBezTo>
                  <a:cubicBezTo>
                    <a:pt x="3108960" y="613410"/>
                    <a:pt x="3192780" y="596900"/>
                    <a:pt x="3279140" y="596900"/>
                  </a:cubicBezTo>
                  <a:cubicBezTo>
                    <a:pt x="3397250" y="595630"/>
                    <a:pt x="3512820" y="617220"/>
                    <a:pt x="3624580" y="655320"/>
                  </a:cubicBezTo>
                  <a:cubicBezTo>
                    <a:pt x="3712210" y="684530"/>
                    <a:pt x="3793490" y="722630"/>
                    <a:pt x="3863340" y="784860"/>
                  </a:cubicBezTo>
                  <a:cubicBezTo>
                    <a:pt x="3963670" y="873760"/>
                    <a:pt x="4042410" y="980440"/>
                    <a:pt x="4107180" y="1096010"/>
                  </a:cubicBezTo>
                  <a:cubicBezTo>
                    <a:pt x="4161790" y="1192530"/>
                    <a:pt x="4201160" y="1294130"/>
                    <a:pt x="4232910" y="1399540"/>
                  </a:cubicBezTo>
                  <a:cubicBezTo>
                    <a:pt x="4281170" y="1554480"/>
                    <a:pt x="4312920" y="1713230"/>
                    <a:pt x="4323080" y="1875790"/>
                  </a:cubicBezTo>
                  <a:cubicBezTo>
                    <a:pt x="4324350" y="1894840"/>
                    <a:pt x="4326890" y="1913890"/>
                    <a:pt x="4329430" y="1932940"/>
                  </a:cubicBezTo>
                  <a:cubicBezTo>
                    <a:pt x="4329430" y="1998980"/>
                    <a:pt x="4329430" y="2066290"/>
                    <a:pt x="4329430" y="2132330"/>
                  </a:cubicBezTo>
                  <a:cubicBezTo>
                    <a:pt x="4328160" y="2139950"/>
                    <a:pt x="4326890" y="2147570"/>
                    <a:pt x="4326890" y="2153920"/>
                  </a:cubicBezTo>
                  <a:cubicBezTo>
                    <a:pt x="4321810" y="2226310"/>
                    <a:pt x="4319270" y="2299970"/>
                    <a:pt x="4311650" y="2372360"/>
                  </a:cubicBezTo>
                  <a:cubicBezTo>
                    <a:pt x="4295140" y="2532380"/>
                    <a:pt x="4262120" y="2689860"/>
                    <a:pt x="4220210" y="2844800"/>
                  </a:cubicBezTo>
                  <a:cubicBezTo>
                    <a:pt x="4142740" y="3131820"/>
                    <a:pt x="4036060" y="3408679"/>
                    <a:pt x="3902710" y="3674109"/>
                  </a:cubicBezTo>
                  <a:cubicBezTo>
                    <a:pt x="3742690" y="3994150"/>
                    <a:pt x="3559810" y="4300219"/>
                    <a:pt x="3352800" y="4591050"/>
                  </a:cubicBezTo>
                  <a:cubicBezTo>
                    <a:pt x="3248660" y="4737100"/>
                    <a:pt x="3143250" y="4879340"/>
                    <a:pt x="3020060" y="5010150"/>
                  </a:cubicBezTo>
                  <a:cubicBezTo>
                    <a:pt x="2992120" y="5040629"/>
                    <a:pt x="2960370" y="5067300"/>
                    <a:pt x="2934970" y="5100320"/>
                  </a:cubicBezTo>
                  <a:cubicBezTo>
                    <a:pt x="2851150" y="5204460"/>
                    <a:pt x="2753360" y="5290820"/>
                    <a:pt x="2640330" y="5360670"/>
                  </a:cubicBezTo>
                  <a:cubicBezTo>
                    <a:pt x="2540000" y="5422900"/>
                    <a:pt x="2434590" y="5469890"/>
                    <a:pt x="2317750" y="5488940"/>
                  </a:cubicBezTo>
                  <a:cubicBezTo>
                    <a:pt x="2283460" y="5494020"/>
                    <a:pt x="2249170" y="5499100"/>
                    <a:pt x="2216150" y="5504180"/>
                  </a:cubicBezTo>
                  <a:close/>
                  <a:moveTo>
                    <a:pt x="1244600" y="2216150"/>
                  </a:moveTo>
                  <a:cubicBezTo>
                    <a:pt x="1428750" y="2164080"/>
                    <a:pt x="1567180" y="2056130"/>
                    <a:pt x="1656080" y="1885950"/>
                  </a:cubicBezTo>
                  <a:cubicBezTo>
                    <a:pt x="1709420" y="1781810"/>
                    <a:pt x="1760220" y="1677670"/>
                    <a:pt x="1807210" y="1569720"/>
                  </a:cubicBezTo>
                  <a:cubicBezTo>
                    <a:pt x="1869440" y="1430020"/>
                    <a:pt x="1925320" y="1287780"/>
                    <a:pt x="1985010" y="1145540"/>
                  </a:cubicBezTo>
                  <a:cubicBezTo>
                    <a:pt x="2020570" y="1062990"/>
                    <a:pt x="2061210" y="981710"/>
                    <a:pt x="2090420" y="897890"/>
                  </a:cubicBezTo>
                  <a:cubicBezTo>
                    <a:pt x="2108200" y="845820"/>
                    <a:pt x="2127250" y="793750"/>
                    <a:pt x="2151380" y="744220"/>
                  </a:cubicBezTo>
                  <a:cubicBezTo>
                    <a:pt x="2192020" y="660400"/>
                    <a:pt x="2197100" y="571500"/>
                    <a:pt x="2175510" y="480060"/>
                  </a:cubicBezTo>
                  <a:cubicBezTo>
                    <a:pt x="2161540" y="422910"/>
                    <a:pt x="2131060" y="373380"/>
                    <a:pt x="2104390" y="322580"/>
                  </a:cubicBezTo>
                  <a:cubicBezTo>
                    <a:pt x="2065020" y="245110"/>
                    <a:pt x="2007870" y="182880"/>
                    <a:pt x="1935480" y="137160"/>
                  </a:cubicBezTo>
                  <a:cubicBezTo>
                    <a:pt x="1805940" y="54610"/>
                    <a:pt x="1663700" y="8890"/>
                    <a:pt x="1510030" y="2540"/>
                  </a:cubicBezTo>
                  <a:cubicBezTo>
                    <a:pt x="1452880" y="0"/>
                    <a:pt x="1394460" y="5080"/>
                    <a:pt x="1336040" y="8890"/>
                  </a:cubicBezTo>
                  <a:cubicBezTo>
                    <a:pt x="1240790" y="13970"/>
                    <a:pt x="1146810" y="29210"/>
                    <a:pt x="1055370" y="59690"/>
                  </a:cubicBezTo>
                  <a:cubicBezTo>
                    <a:pt x="955040" y="92710"/>
                    <a:pt x="854710" y="129540"/>
                    <a:pt x="767080" y="191770"/>
                  </a:cubicBezTo>
                  <a:cubicBezTo>
                    <a:pt x="687070" y="248920"/>
                    <a:pt x="613410" y="313690"/>
                    <a:pt x="546100" y="386080"/>
                  </a:cubicBezTo>
                  <a:cubicBezTo>
                    <a:pt x="408940" y="537210"/>
                    <a:pt x="294640" y="701040"/>
                    <a:pt x="227330" y="897890"/>
                  </a:cubicBezTo>
                  <a:cubicBezTo>
                    <a:pt x="161290" y="1089660"/>
                    <a:pt x="137160" y="1283970"/>
                    <a:pt x="161290" y="1483360"/>
                  </a:cubicBezTo>
                  <a:cubicBezTo>
                    <a:pt x="185420" y="1678940"/>
                    <a:pt x="262890" y="1849120"/>
                    <a:pt x="394970" y="1997710"/>
                  </a:cubicBezTo>
                  <a:cubicBezTo>
                    <a:pt x="548640" y="2169160"/>
                    <a:pt x="741680" y="2246630"/>
                    <a:pt x="935990" y="2256790"/>
                  </a:cubicBezTo>
                  <a:cubicBezTo>
                    <a:pt x="1050290" y="2258060"/>
                    <a:pt x="1158240" y="2240280"/>
                    <a:pt x="1244600" y="2216150"/>
                  </a:cubicBezTo>
                  <a:close/>
                </a:path>
              </a:pathLst>
            </a:custGeom>
            <a:blipFill>
              <a:blip r:embed="rId2"/>
              <a:stretch>
                <a:fillRect l="-61576" t="23" r="-29106" b="-23"/>
              </a:stretch>
            </a:blipFill>
          </p:spPr>
          <p:txBody>
            <a:bodyPr/>
            <a:lstStyle/>
            <a:p/>
          </p:txBody>
        </p:sp>
      </p:grpSp>
      <p:sp>
        <p:nvSpPr>
          <p:cNvPr id="4" name="Freeform 4"/>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p:txBody>
      </p:sp>
      <p:sp>
        <p:nvSpPr>
          <p:cNvPr id="5" name="Freeform 5"/>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p:txBody>
      </p:sp>
      <p:sp>
        <p:nvSpPr>
          <p:cNvPr id="6" name="Freeform 6"/>
          <p:cNvSpPr/>
          <p:nvPr/>
        </p:nvSpPr>
        <p:spPr>
          <a:xfrm>
            <a:off x="16520658" y="8974404"/>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p:txBody>
      </p:sp>
      <p:sp>
        <p:nvSpPr>
          <p:cNvPr id="7" name="Freeform 7"/>
          <p:cNvSpPr/>
          <p:nvPr/>
        </p:nvSpPr>
        <p:spPr>
          <a:xfrm rot="1864568">
            <a:off x="15819479" y="9452127"/>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p:txBody>
      </p:sp>
      <p:sp>
        <p:nvSpPr>
          <p:cNvPr id="9" name="Freeform 9"/>
          <p:cNvSpPr/>
          <p:nvPr/>
        </p:nvSpPr>
        <p:spPr>
          <a:xfrm rot="-2935225" flipH="1" flipV="1">
            <a:off x="17229161" y="8257932"/>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p:txBody>
      </p:sp>
      <p:sp>
        <p:nvSpPr>
          <p:cNvPr id="10" name="Freeform 10"/>
          <p:cNvSpPr/>
          <p:nvPr/>
        </p:nvSpPr>
        <p:spPr>
          <a:xfrm rot="-7372589">
            <a:off x="-1433908" y="9218357"/>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3">
              <a:extLst>
                <a:ext uri="{96DAC541-7B7A-43D3-8B79-37D633B846F1}">
                  <asvg:svgBlip xmlns:asvg="http://schemas.microsoft.com/office/drawing/2016/SVG/main" r:embed="rId14"/>
                </a:ext>
              </a:extLst>
            </a:blip>
            <a:stretch>
              <a:fillRect/>
            </a:stretch>
          </a:blipFill>
        </p:spPr>
        <p:txBody>
          <a:bodyPr/>
          <a:lstStyle/>
          <a:p/>
        </p:txBody>
      </p:sp>
      <p:sp>
        <p:nvSpPr>
          <p:cNvPr id="11" name="Freeform 11"/>
          <p:cNvSpPr/>
          <p:nvPr/>
        </p:nvSpPr>
        <p:spPr>
          <a:xfrm rot="9463185">
            <a:off x="15887190" y="2013092"/>
            <a:ext cx="1068445" cy="611494"/>
          </a:xfrm>
          <a:custGeom>
            <a:rect l="l" t="t" r="r" b="b"/>
            <a:pathLst>
              <a:path w="1068445" h="611494">
                <a:moveTo>
                  <a:pt x="0" y="0"/>
                </a:moveTo>
                <a:lnTo>
                  <a:pt x="1068445" y="0"/>
                </a:lnTo>
                <a:lnTo>
                  <a:pt x="1068445" y="611494"/>
                </a:lnTo>
                <a:lnTo>
                  <a:pt x="0" y="6114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p:txBody>
      </p:sp>
      <p:sp>
        <p:nvSpPr>
          <p:cNvPr id="12" name="Freeform 12"/>
          <p:cNvSpPr/>
          <p:nvPr/>
        </p:nvSpPr>
        <p:spPr>
          <a:xfrm rot="-7428829">
            <a:off x="8733639" y="2151333"/>
            <a:ext cx="1296074" cy="994197"/>
          </a:xfrm>
          <a:custGeom>
            <a:rect l="l" t="t" r="r" b="b"/>
            <a:pathLst>
              <a:path w="1296074" h="994197">
                <a:moveTo>
                  <a:pt x="0" y="0"/>
                </a:moveTo>
                <a:lnTo>
                  <a:pt x="1296075" y="0"/>
                </a:lnTo>
                <a:lnTo>
                  <a:pt x="1296075" y="994197"/>
                </a:lnTo>
                <a:lnTo>
                  <a:pt x="0" y="9941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p:txBody>
      </p:sp>
      <p:sp>
        <p:nvSpPr>
          <p:cNvPr id="13" name="TextBox 13"/>
          <p:cNvSpPr txBox="1"/>
          <p:nvPr/>
        </p:nvSpPr>
        <p:spPr>
          <a:xfrm>
            <a:off x="1519930" y="1892716"/>
            <a:ext cx="18664738" cy="2112049"/>
          </a:xfrm>
          <a:prstGeom prst="rect">
            <a:avLst/>
          </a:prstGeom>
        </p:spPr>
        <p:txBody>
          <a:bodyPr lIns="0" tIns="0" rIns="0" bIns="0" rtlCol="0" anchor="t">
            <a:spAutoFit/>
          </a:bodyPr>
          <a:lstStyle/>
          <a:p>
            <a:pPr algn="l">
              <a:lnSpc>
                <a:spcPts val="16377"/>
              </a:lnSpc>
            </a:pPr>
            <a:r>
              <a:rPr lang="en-US" sz="14888">
                <a:solidFill>
                  <a:srgbClr val="774220"/>
                </a:solidFill>
                <a:latin typeface="Luckiest Guy"/>
                <a:ea typeface="Luckiest Guy"/>
                <a:cs typeface="Luckiest Guy"/>
                <a:sym typeface="Luckiest Guy"/>
              </a:rPr>
              <a:t>group 5</a:t>
            </a:r>
          </a:p>
        </p:txBody>
      </p:sp>
      <p:grpSp>
        <p:nvGrpSpPr>
          <p:cNvPr id="14" name="Group 14"/>
          <p:cNvGrpSpPr/>
          <p:nvPr/>
        </p:nvGrpSpPr>
        <p:grpSpPr>
          <a:xfrm>
            <a:off x="1028700" y="7274991"/>
            <a:ext cx="7579332" cy="793780"/>
            <a:chExt cx="9346040" cy="978807"/>
          </a:xfrm>
        </p:grpSpPr>
        <p:sp>
          <p:nvSpPr>
            <p:cNvPr id="15" name="Freeform 15"/>
            <p:cNvSpPr/>
            <p:nvPr/>
          </p:nvSpPr>
          <p:spPr>
            <a:xfrm>
              <a:off x="0" y="0"/>
              <a:ext cx="9346040" cy="978807"/>
            </a:xfrm>
            <a:custGeom>
              <a:rect l="l" t="t" r="r" b="b"/>
              <a:pathLst>
                <a:path w="9346040" h="978807">
                  <a:moveTo>
                    <a:pt x="9221580" y="978807"/>
                  </a:moveTo>
                  <a:lnTo>
                    <a:pt x="124460" y="978807"/>
                  </a:lnTo>
                  <a:cubicBezTo>
                    <a:pt x="55880" y="978807"/>
                    <a:pt x="0" y="922927"/>
                    <a:pt x="0" y="854347"/>
                  </a:cubicBezTo>
                  <a:lnTo>
                    <a:pt x="0" y="124460"/>
                  </a:lnTo>
                  <a:cubicBezTo>
                    <a:pt x="0" y="55880"/>
                    <a:pt x="55880" y="0"/>
                    <a:pt x="124460" y="0"/>
                  </a:cubicBezTo>
                  <a:lnTo>
                    <a:pt x="9221580" y="0"/>
                  </a:lnTo>
                  <a:cubicBezTo>
                    <a:pt x="9290160" y="0"/>
                    <a:pt x="9346040" y="55880"/>
                    <a:pt x="9346040" y="124460"/>
                  </a:cubicBezTo>
                  <a:lnTo>
                    <a:pt x="9346040" y="854347"/>
                  </a:lnTo>
                  <a:cubicBezTo>
                    <a:pt x="9346040" y="922927"/>
                    <a:pt x="9290160" y="978807"/>
                    <a:pt x="9221580" y="978807"/>
                  </a:cubicBezTo>
                  <a:close/>
                </a:path>
              </a:pathLst>
            </a:custGeom>
            <a:solidFill>
              <a:srgbClr val="795225"/>
            </a:solidFill>
          </p:spPr>
          <p:txBody>
            <a:bodyPr/>
            <a:lstStyle/>
            <a:p/>
          </p:txBody>
        </p:sp>
      </p:grpSp>
      <p:sp>
        <p:nvSpPr>
          <p:cNvPr id="16" name="TextBox 16"/>
          <p:cNvSpPr txBox="1"/>
          <p:nvPr/>
        </p:nvSpPr>
        <p:spPr>
          <a:xfrm>
            <a:off x="1294534" y="3744385"/>
            <a:ext cx="6744440" cy="641755"/>
          </a:xfrm>
          <a:prstGeom prst="rect">
            <a:avLst/>
          </a:prstGeom>
        </p:spPr>
        <p:txBody>
          <a:bodyPr lIns="0" tIns="0" rIns="0" bIns="0" rtlCol="0" anchor="t">
            <a:spAutoFit/>
          </a:bodyPr>
          <a:lstStyle/>
          <a:p>
            <a:pPr marL="779196" lvl="1" indent="-389598" algn="ctr">
              <a:lnSpc>
                <a:spcPts val="5052"/>
              </a:lnSpc>
              <a:spcBef>
                <a:spcPct val="0"/>
              </a:spcBef>
              <a:buAutoNum type="arabicPeriod"/>
            </a:pPr>
            <a:r>
              <a:rPr lang="en-US" sz="3609" spc="1140">
                <a:solidFill>
                  <a:srgbClr val="FFD68E"/>
                </a:solidFill>
                <a:latin typeface="Ubuntu"/>
                <a:ea typeface="Ubuntu"/>
                <a:cs typeface="Ubuntu"/>
                <a:sym typeface="Ubuntu"/>
              </a:rPr>
              <a:t>TRẦN MẠNH TUẤN</a:t>
            </a:r>
          </a:p>
        </p:txBody>
      </p:sp>
      <p:sp>
        <p:nvSpPr>
          <p:cNvPr id="17" name="TextBox 17"/>
          <p:cNvSpPr txBox="1"/>
          <p:nvPr/>
        </p:nvSpPr>
        <p:spPr>
          <a:xfrm>
            <a:off x="3115363" y="-38608"/>
            <a:ext cx="12695792"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grpSp>
        <p:nvGrpSpPr>
          <p:cNvPr id="18" name="Group 18"/>
          <p:cNvGrpSpPr/>
          <p:nvPr/>
        </p:nvGrpSpPr>
        <p:grpSpPr>
          <a:xfrm>
            <a:off x="1028700" y="4212556"/>
            <a:ext cx="7579332" cy="793780"/>
            <a:chExt cx="9346040" cy="978807"/>
          </a:xfrm>
        </p:grpSpPr>
        <p:sp>
          <p:nvSpPr>
            <p:cNvPr id="19" name="Freeform 19"/>
            <p:cNvSpPr/>
            <p:nvPr/>
          </p:nvSpPr>
          <p:spPr>
            <a:xfrm>
              <a:off x="0" y="0"/>
              <a:ext cx="9346040" cy="978807"/>
            </a:xfrm>
            <a:custGeom>
              <a:rect l="l" t="t" r="r" b="b"/>
              <a:pathLst>
                <a:path w="9346040" h="978807">
                  <a:moveTo>
                    <a:pt x="9221580" y="978807"/>
                  </a:moveTo>
                  <a:lnTo>
                    <a:pt x="124460" y="978807"/>
                  </a:lnTo>
                  <a:cubicBezTo>
                    <a:pt x="55880" y="978807"/>
                    <a:pt x="0" y="922927"/>
                    <a:pt x="0" y="854347"/>
                  </a:cubicBezTo>
                  <a:lnTo>
                    <a:pt x="0" y="124460"/>
                  </a:lnTo>
                  <a:cubicBezTo>
                    <a:pt x="0" y="55880"/>
                    <a:pt x="55880" y="0"/>
                    <a:pt x="124460" y="0"/>
                  </a:cubicBezTo>
                  <a:lnTo>
                    <a:pt x="9221580" y="0"/>
                  </a:lnTo>
                  <a:cubicBezTo>
                    <a:pt x="9290160" y="0"/>
                    <a:pt x="9346040" y="55880"/>
                    <a:pt x="9346040" y="124460"/>
                  </a:cubicBezTo>
                  <a:lnTo>
                    <a:pt x="9346040" y="854347"/>
                  </a:lnTo>
                  <a:cubicBezTo>
                    <a:pt x="9346040" y="922927"/>
                    <a:pt x="9290160" y="978807"/>
                    <a:pt x="9221580" y="978807"/>
                  </a:cubicBezTo>
                  <a:close/>
                </a:path>
              </a:pathLst>
            </a:custGeom>
            <a:solidFill>
              <a:srgbClr val="795225"/>
            </a:solidFill>
          </p:spPr>
          <p:txBody>
            <a:bodyPr/>
            <a:lstStyle/>
            <a:p/>
          </p:txBody>
        </p:sp>
      </p:grpSp>
      <p:sp>
        <p:nvSpPr>
          <p:cNvPr id="20" name="TextBox 20"/>
          <p:cNvSpPr txBox="1"/>
          <p:nvPr/>
        </p:nvSpPr>
        <p:spPr>
          <a:xfrm>
            <a:off x="378212" y="4240944"/>
            <a:ext cx="6744440" cy="641755"/>
          </a:xfrm>
          <a:prstGeom prst="rect">
            <a:avLst/>
          </a:prstGeom>
        </p:spPr>
        <p:txBody>
          <a:bodyPr lIns="0" tIns="0" rIns="0" bIns="0" rtlCol="0" anchor="t">
            <a:spAutoFit/>
          </a:bodyPr>
          <a:lstStyle/>
          <a:p>
            <a:pPr algn="ctr">
              <a:lnSpc>
                <a:spcPts val="5052"/>
              </a:lnSpc>
              <a:spcBef>
                <a:spcPct val="0"/>
              </a:spcBef>
            </a:pPr>
            <a:r>
              <a:rPr lang="en-US" sz="3609" spc="393">
                <a:solidFill>
                  <a:srgbClr val="FFD68E"/>
                </a:solidFill>
                <a:latin typeface="Ubuntu"/>
                <a:ea typeface="Ubuntu"/>
                <a:cs typeface="Ubuntu"/>
                <a:sym typeface="Ubuntu"/>
              </a:rPr>
              <a:t>1.TRẦN MẠNH TUẤN</a:t>
            </a:r>
          </a:p>
        </p:txBody>
      </p:sp>
      <p:grpSp>
        <p:nvGrpSpPr>
          <p:cNvPr id="21" name="Group 21"/>
          <p:cNvGrpSpPr/>
          <p:nvPr/>
        </p:nvGrpSpPr>
        <p:grpSpPr>
          <a:xfrm>
            <a:off x="1028700" y="8633522"/>
            <a:ext cx="7737664" cy="810362"/>
            <a:chExt cx="9346040" cy="978807"/>
          </a:xfrm>
        </p:grpSpPr>
        <p:sp>
          <p:nvSpPr>
            <p:cNvPr id="22" name="Freeform 22"/>
            <p:cNvSpPr/>
            <p:nvPr/>
          </p:nvSpPr>
          <p:spPr>
            <a:xfrm>
              <a:off x="0" y="0"/>
              <a:ext cx="9346040" cy="978807"/>
            </a:xfrm>
            <a:custGeom>
              <a:rect l="l" t="t" r="r" b="b"/>
              <a:pathLst>
                <a:path w="9346040" h="978807">
                  <a:moveTo>
                    <a:pt x="9221580" y="978807"/>
                  </a:moveTo>
                  <a:lnTo>
                    <a:pt x="124460" y="978807"/>
                  </a:lnTo>
                  <a:cubicBezTo>
                    <a:pt x="55880" y="978807"/>
                    <a:pt x="0" y="922927"/>
                    <a:pt x="0" y="854347"/>
                  </a:cubicBezTo>
                  <a:lnTo>
                    <a:pt x="0" y="124460"/>
                  </a:lnTo>
                  <a:cubicBezTo>
                    <a:pt x="0" y="55880"/>
                    <a:pt x="55880" y="0"/>
                    <a:pt x="124460" y="0"/>
                  </a:cubicBezTo>
                  <a:lnTo>
                    <a:pt x="9221580" y="0"/>
                  </a:lnTo>
                  <a:cubicBezTo>
                    <a:pt x="9290160" y="0"/>
                    <a:pt x="9346040" y="55880"/>
                    <a:pt x="9346040" y="124460"/>
                  </a:cubicBezTo>
                  <a:lnTo>
                    <a:pt x="9346040" y="854347"/>
                  </a:lnTo>
                  <a:cubicBezTo>
                    <a:pt x="9346040" y="922927"/>
                    <a:pt x="9290160" y="978807"/>
                    <a:pt x="9221580" y="978807"/>
                  </a:cubicBezTo>
                  <a:close/>
                </a:path>
              </a:pathLst>
            </a:custGeom>
            <a:solidFill>
              <a:srgbClr val="795225"/>
            </a:solidFill>
          </p:spPr>
          <p:txBody>
            <a:bodyPr/>
            <a:lstStyle/>
            <a:p/>
          </p:txBody>
        </p:sp>
      </p:grpSp>
      <p:sp>
        <p:nvSpPr>
          <p:cNvPr id="23" name="TextBox 23"/>
          <p:cNvSpPr txBox="1"/>
          <p:nvPr/>
        </p:nvSpPr>
        <p:spPr>
          <a:xfrm>
            <a:off x="-836349" y="8670201"/>
            <a:ext cx="10403437" cy="641755"/>
          </a:xfrm>
          <a:prstGeom prst="rect">
            <a:avLst/>
          </a:prstGeom>
        </p:spPr>
        <p:txBody>
          <a:bodyPr lIns="0" tIns="0" rIns="0" bIns="0" rtlCol="0" anchor="t">
            <a:spAutoFit/>
          </a:bodyPr>
          <a:lstStyle/>
          <a:p>
            <a:pPr marL="779196" lvl="1" indent="-389598" algn="ctr">
              <a:lnSpc>
                <a:spcPts val="5052"/>
              </a:lnSpc>
              <a:buFont typeface="Arial"/>
              <a:buChar char="•"/>
            </a:pPr>
            <a:r>
              <a:rPr lang="en-US" sz="3609" spc="393">
                <a:solidFill>
                  <a:srgbClr val="FFD68E"/>
                </a:solidFill>
                <a:latin typeface="Ubuntu"/>
                <a:ea typeface="Ubuntu"/>
                <a:cs typeface="Ubuntu"/>
                <a:sym typeface="Ubuntu"/>
              </a:rPr>
              <a:t>4.CUNG NGUYỄN BÍCH TRÂM</a:t>
            </a:r>
          </a:p>
        </p:txBody>
      </p:sp>
      <p:grpSp>
        <p:nvGrpSpPr>
          <p:cNvPr id="24" name="Group 24"/>
          <p:cNvGrpSpPr/>
          <p:nvPr/>
        </p:nvGrpSpPr>
        <p:grpSpPr>
          <a:xfrm>
            <a:off x="1028700" y="5671374"/>
            <a:ext cx="7579332" cy="793780"/>
            <a:chExt cx="9346040" cy="978807"/>
          </a:xfrm>
        </p:grpSpPr>
        <p:sp>
          <p:nvSpPr>
            <p:cNvPr id="25" name="Freeform 25"/>
            <p:cNvSpPr/>
            <p:nvPr/>
          </p:nvSpPr>
          <p:spPr>
            <a:xfrm>
              <a:off x="0" y="0"/>
              <a:ext cx="9346040" cy="978807"/>
            </a:xfrm>
            <a:custGeom>
              <a:rect l="l" t="t" r="r" b="b"/>
              <a:pathLst>
                <a:path w="9346040" h="978807">
                  <a:moveTo>
                    <a:pt x="9221580" y="978807"/>
                  </a:moveTo>
                  <a:lnTo>
                    <a:pt x="124460" y="978807"/>
                  </a:lnTo>
                  <a:cubicBezTo>
                    <a:pt x="55880" y="978807"/>
                    <a:pt x="0" y="922927"/>
                    <a:pt x="0" y="854347"/>
                  </a:cubicBezTo>
                  <a:lnTo>
                    <a:pt x="0" y="124460"/>
                  </a:lnTo>
                  <a:cubicBezTo>
                    <a:pt x="0" y="55880"/>
                    <a:pt x="55880" y="0"/>
                    <a:pt x="124460" y="0"/>
                  </a:cubicBezTo>
                  <a:lnTo>
                    <a:pt x="9221580" y="0"/>
                  </a:lnTo>
                  <a:cubicBezTo>
                    <a:pt x="9290160" y="0"/>
                    <a:pt x="9346040" y="55880"/>
                    <a:pt x="9346040" y="124460"/>
                  </a:cubicBezTo>
                  <a:lnTo>
                    <a:pt x="9346040" y="854347"/>
                  </a:lnTo>
                  <a:cubicBezTo>
                    <a:pt x="9346040" y="922927"/>
                    <a:pt x="9290160" y="978807"/>
                    <a:pt x="9221580" y="978807"/>
                  </a:cubicBezTo>
                  <a:close/>
                </a:path>
              </a:pathLst>
            </a:custGeom>
            <a:solidFill>
              <a:srgbClr val="795225"/>
            </a:solidFill>
          </p:spPr>
          <p:txBody>
            <a:bodyPr/>
            <a:lstStyle/>
            <a:p/>
          </p:txBody>
        </p:sp>
      </p:grpSp>
      <p:sp>
        <p:nvSpPr>
          <p:cNvPr id="26" name="TextBox 26"/>
          <p:cNvSpPr txBox="1"/>
          <p:nvPr/>
        </p:nvSpPr>
        <p:spPr>
          <a:xfrm>
            <a:off x="1294534" y="5703528"/>
            <a:ext cx="6744440" cy="641755"/>
          </a:xfrm>
          <a:prstGeom prst="rect">
            <a:avLst/>
          </a:prstGeom>
        </p:spPr>
        <p:txBody>
          <a:bodyPr lIns="0" tIns="0" rIns="0" bIns="0" rtlCol="0" anchor="t">
            <a:spAutoFit/>
          </a:bodyPr>
          <a:lstStyle/>
          <a:p>
            <a:pPr algn="l">
              <a:lnSpc>
                <a:spcPts val="5052"/>
              </a:lnSpc>
            </a:pPr>
            <a:r>
              <a:rPr lang="en-US" sz="3609" spc="393">
                <a:solidFill>
                  <a:srgbClr val="FFD68E"/>
                </a:solidFill>
                <a:latin typeface="Ubuntu"/>
                <a:ea typeface="Ubuntu"/>
                <a:cs typeface="Ubuntu"/>
                <a:sym typeface="Ubuntu"/>
              </a:rPr>
              <a:t>2.LÊ TIẾN ĐẠT</a:t>
            </a:r>
          </a:p>
        </p:txBody>
      </p:sp>
      <p:sp>
        <p:nvSpPr>
          <p:cNvPr id="27" name="TextBox 27"/>
          <p:cNvSpPr txBox="1"/>
          <p:nvPr/>
        </p:nvSpPr>
        <p:spPr>
          <a:xfrm>
            <a:off x="46449" y="7284304"/>
            <a:ext cx="7638036" cy="641755"/>
          </a:xfrm>
          <a:prstGeom prst="rect">
            <a:avLst/>
          </a:prstGeom>
        </p:spPr>
        <p:txBody>
          <a:bodyPr lIns="0" tIns="0" rIns="0" bIns="0" rtlCol="0" anchor="t">
            <a:spAutoFit/>
          </a:bodyPr>
          <a:lstStyle/>
          <a:p>
            <a:pPr algn="ctr">
              <a:lnSpc>
                <a:spcPts val="5052"/>
              </a:lnSpc>
              <a:spcBef>
                <a:spcPct val="0"/>
              </a:spcBef>
            </a:pPr>
            <a:r>
              <a:rPr lang="en-US" sz="3609" spc="393">
                <a:solidFill>
                  <a:srgbClr val="FFD68E"/>
                </a:solidFill>
                <a:latin typeface="Ubuntu"/>
                <a:ea typeface="Ubuntu"/>
                <a:cs typeface="Ubuntu"/>
                <a:sym typeface="Ubuntu"/>
              </a:rPr>
              <a:t>3. NGUYỄN HỮU ĐẠT</a:t>
            </a:r>
          </a:p>
        </p:txBody>
      </p:sp>
    </p:spTree>
  </p:cSld>
  <p:clrMapOvr>
    <a:masterClrMapping/>
  </p:clrMapOvr>
  <p:transition spd="slow">
    <p:push/>
  </p:transition>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grpSp>
        <p:nvGrpSpPr>
          <p:cNvPr id="2" name="Group 2"/>
          <p:cNvGrpSpPr>
            <a:grpSpLocks noChangeAspect="1"/>
          </p:cNvGrpSpPr>
          <p:nvPr/>
        </p:nvGrpSpPr>
        <p:grpSpPr>
          <a:xfrm>
            <a:off x="11975882" y="3756815"/>
            <a:ext cx="5283418" cy="5283397"/>
            <a:chExt cx="6350000" cy="6349975"/>
          </a:xfrm>
        </p:grpSpPr>
        <p:sp>
          <p:nvSpPr>
            <p:cNvPr id="3" name="Freeform 3"/>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4406" t="-16294" r="-10582" b="0"/>
              </a:stretch>
            </a:blipFill>
          </p:spPr>
          <p:txBody>
            <a:bodyPr/>
            <a:lstStyle/>
            <a:p/>
          </p:txBody>
        </p:sp>
      </p:grpSp>
      <p:grpSp>
        <p:nvGrpSpPr>
          <p:cNvPr id="4" name="Group 4"/>
          <p:cNvGrpSpPr>
            <a:grpSpLocks noChangeAspect="1"/>
          </p:cNvGrpSpPr>
          <p:nvPr/>
        </p:nvGrpSpPr>
        <p:grpSpPr>
          <a:xfrm>
            <a:off x="13677836" y="1028700"/>
            <a:ext cx="2164014" cy="2164005"/>
            <a:chExt cx="6350000" cy="6349975"/>
          </a:xfrm>
        </p:grpSpPr>
        <p:sp>
          <p:nvSpPr>
            <p:cNvPr id="5" name="Freeform 5"/>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9700" r="-84050" b="-30176"/>
              </a:stretch>
            </a:blipFill>
          </p:spPr>
          <p:txBody>
            <a:bodyPr/>
            <a:lstStyle/>
            <a:p/>
          </p:txBody>
        </p:sp>
      </p:grpSp>
      <p:grpSp>
        <p:nvGrpSpPr>
          <p:cNvPr id="6" name="Group 6"/>
          <p:cNvGrpSpPr>
            <a:grpSpLocks noChangeAspect="1"/>
          </p:cNvGrpSpPr>
          <p:nvPr/>
        </p:nvGrpSpPr>
        <p:grpSpPr>
          <a:xfrm>
            <a:off x="10222631" y="2403836"/>
            <a:ext cx="2863893" cy="2863881"/>
            <a:chExt cx="6350000" cy="6349975"/>
          </a:xfrm>
        </p:grpSpPr>
        <p:sp>
          <p:nvSpPr>
            <p:cNvPr id="7" name="Freeform 7"/>
            <p:cNvSpPr/>
            <p:nvPr/>
          </p:nvSpPr>
          <p:spPr>
            <a:xfrm>
              <a:off x="0" y="0"/>
              <a:ext cx="6350000" cy="6349974"/>
            </a:xfrm>
            <a:custGeom>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396" r="-34578"/>
              </a:stretch>
            </a:blipFill>
          </p:spPr>
          <p:txBody>
            <a:bodyPr/>
            <a:lstStyle/>
            <a:p/>
          </p:txBody>
        </p:sp>
      </p:grpSp>
      <p:grpSp>
        <p:nvGrpSpPr>
          <p:cNvPr id="8" name="Group 8"/>
          <p:cNvGrpSpPr>
            <a:grpSpLocks noChangeAspect="1"/>
          </p:cNvGrpSpPr>
          <p:nvPr/>
        </p:nvGrpSpPr>
        <p:grpSpPr>
          <a:xfrm>
            <a:off x="10546582" y="5686145"/>
            <a:ext cx="2215991" cy="2215982"/>
            <a:chExt cx="6350000" cy="6349975"/>
          </a:xfrm>
        </p:grpSpPr>
        <p:sp>
          <p:nvSpPr>
            <p:cNvPr id="9" name="Freeform 9"/>
            <p:cNvSpPr/>
            <p:nvPr/>
          </p:nvSpPr>
          <p:spPr>
            <a:xfrm flipH="1">
              <a:off x="0" y="0"/>
              <a:ext cx="6350000" cy="6349974"/>
            </a:xfrm>
            <a:custGeom>
              <a:rect l="l" t="t" r="r" b="b"/>
              <a:pathLst>
                <a:path w="6350000" h="6349974">
                  <a:moveTo>
                    <a:pt x="0" y="3175025"/>
                  </a:moveTo>
                  <a:cubicBezTo>
                    <a:pt x="0" y="4928451"/>
                    <a:pt x="1421524" y="6349974"/>
                    <a:pt x="3175000" y="6349974"/>
                  </a:cubicBezTo>
                  <a:cubicBezTo>
                    <a:pt x="4928502" y="6349974"/>
                    <a:pt x="6350000" y="4928451"/>
                    <a:pt x="6350000" y="3175025"/>
                  </a:cubicBezTo>
                  <a:cubicBezTo>
                    <a:pt x="6350000" y="1421511"/>
                    <a:pt x="4928502" y="0"/>
                    <a:pt x="3175000" y="0"/>
                  </a:cubicBezTo>
                  <a:cubicBezTo>
                    <a:pt x="1421499" y="0"/>
                    <a:pt x="0" y="1421511"/>
                    <a:pt x="0" y="3175025"/>
                  </a:cubicBezTo>
                  <a:close/>
                </a:path>
              </a:pathLst>
            </a:custGeom>
            <a:blipFill>
              <a:blip r:embed="rId5"/>
              <a:stretch>
                <a:fillRect t="-9470" b="-30635"/>
              </a:stretch>
            </a:blipFill>
          </p:spPr>
          <p:txBody>
            <a:bodyPr/>
            <a:lstStyle/>
            <a:p/>
          </p:txBody>
        </p:sp>
      </p:grpSp>
      <p:sp>
        <p:nvSpPr>
          <p:cNvPr id="10" name="Freeform 10"/>
          <p:cNvSpPr/>
          <p:nvPr/>
        </p:nvSpPr>
        <p:spPr>
          <a:xfrm rot="-1968689">
            <a:off x="-1799546" y="-1308638"/>
            <a:ext cx="4661544" cy="3181504"/>
          </a:xfrm>
          <a:custGeom>
            <a:rect l="l" t="t" r="r" b="b"/>
            <a:pathLst>
              <a:path w="4661544" h="3181504">
                <a:moveTo>
                  <a:pt x="0" y="0"/>
                </a:moveTo>
                <a:lnTo>
                  <a:pt x="4661544" y="0"/>
                </a:lnTo>
                <a:lnTo>
                  <a:pt x="4661544" y="3181504"/>
                </a:lnTo>
                <a:lnTo>
                  <a:pt x="0" y="3181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11" name="Freeform 11"/>
          <p:cNvSpPr/>
          <p:nvPr/>
        </p:nvSpPr>
        <p:spPr>
          <a:xfrm rot="3294764">
            <a:off x="-862756" y="593909"/>
            <a:ext cx="2787965" cy="2571898"/>
          </a:xfrm>
          <a:custGeom>
            <a:rect l="l" t="t" r="r" b="b"/>
            <a:pathLst>
              <a:path w="2787965" h="2571898">
                <a:moveTo>
                  <a:pt x="0" y="0"/>
                </a:moveTo>
                <a:lnTo>
                  <a:pt x="2787964" y="0"/>
                </a:lnTo>
                <a:lnTo>
                  <a:pt x="2787964" y="2571898"/>
                </a:lnTo>
                <a:lnTo>
                  <a:pt x="0" y="25718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12" name="Freeform 12"/>
          <p:cNvSpPr/>
          <p:nvPr/>
        </p:nvSpPr>
        <p:spPr>
          <a:xfrm>
            <a:off x="16520658" y="8974404"/>
            <a:ext cx="2495702" cy="2370917"/>
          </a:xfrm>
          <a:custGeom>
            <a:rect l="l" t="t" r="r" b="b"/>
            <a:pathLst>
              <a:path w="2495702" h="2370917">
                <a:moveTo>
                  <a:pt x="0" y="0"/>
                </a:moveTo>
                <a:lnTo>
                  <a:pt x="2495702" y="0"/>
                </a:lnTo>
                <a:lnTo>
                  <a:pt x="2495702" y="2370917"/>
                </a:lnTo>
                <a:lnTo>
                  <a:pt x="0" y="23709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13" name="Freeform 13"/>
          <p:cNvSpPr/>
          <p:nvPr/>
        </p:nvSpPr>
        <p:spPr>
          <a:xfrm rot="1864568">
            <a:off x="15820617" y="9439838"/>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p:txBody>
      </p:sp>
      <p:sp>
        <p:nvSpPr>
          <p:cNvPr id="14" name="Freeform 14"/>
          <p:cNvSpPr/>
          <p:nvPr/>
        </p:nvSpPr>
        <p:spPr>
          <a:xfrm rot="-2935225">
            <a:off x="2074914" y="9870"/>
            <a:ext cx="1252368" cy="1374341"/>
          </a:xfrm>
          <a:custGeom>
            <a:rect l="l" t="t" r="r" b="b"/>
            <a:pathLst>
              <a:path w="1252368" h="1374341">
                <a:moveTo>
                  <a:pt x="0" y="0"/>
                </a:moveTo>
                <a:lnTo>
                  <a:pt x="1252369" y="0"/>
                </a:lnTo>
                <a:lnTo>
                  <a:pt x="1252369" y="1374341"/>
                </a:lnTo>
                <a:lnTo>
                  <a:pt x="0" y="13743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p:txBody>
      </p:sp>
      <p:sp>
        <p:nvSpPr>
          <p:cNvPr id="15" name="Freeform 15"/>
          <p:cNvSpPr/>
          <p:nvPr/>
        </p:nvSpPr>
        <p:spPr>
          <a:xfrm rot="-2935225" flipH="1" flipV="1">
            <a:off x="17161396" y="8288758"/>
            <a:ext cx="974149" cy="1069025"/>
          </a:xfrm>
          <a:custGeom>
            <a:rect l="l" t="t" r="r" b="b"/>
            <a:pathLst>
              <a:path w="974149" h="1069025">
                <a:moveTo>
                  <a:pt x="974148" y="1069025"/>
                </a:moveTo>
                <a:lnTo>
                  <a:pt x="0" y="1069025"/>
                </a:lnTo>
                <a:lnTo>
                  <a:pt x="0" y="0"/>
                </a:lnTo>
                <a:lnTo>
                  <a:pt x="974148" y="0"/>
                </a:lnTo>
                <a:lnTo>
                  <a:pt x="974148" y="1069025"/>
                </a:lnTo>
                <a:close/>
              </a:path>
            </a:pathLst>
          </a:custGeom>
          <a:blipFill>
            <a:blip r:embed="rId14">
              <a:extLst>
                <a:ext uri="{96DAC541-7B7A-43D3-8B79-37D633B846F1}">
                  <asvg:svgBlip xmlns:asvg="http://schemas.microsoft.com/office/drawing/2016/SVG/main" r:embed="rId16"/>
                </a:ext>
              </a:extLst>
            </a:blip>
            <a:stretch>
              <a:fillRect/>
            </a:stretch>
          </a:blipFill>
        </p:spPr>
        <p:txBody>
          <a:bodyPr/>
          <a:lstStyle/>
          <a:p/>
        </p:txBody>
      </p:sp>
      <p:sp>
        <p:nvSpPr>
          <p:cNvPr id="16" name="Freeform 16"/>
          <p:cNvSpPr/>
          <p:nvPr/>
        </p:nvSpPr>
        <p:spPr>
          <a:xfrm rot="-7372589">
            <a:off x="-1433908" y="9218357"/>
            <a:ext cx="2960714" cy="2020688"/>
          </a:xfrm>
          <a:custGeom>
            <a:rect l="l" t="t" r="r" b="b"/>
            <a:pathLst>
              <a:path w="2960714" h="2020687">
                <a:moveTo>
                  <a:pt x="0" y="0"/>
                </a:moveTo>
                <a:lnTo>
                  <a:pt x="2960714" y="0"/>
                </a:lnTo>
                <a:lnTo>
                  <a:pt x="2960714" y="2020688"/>
                </a:lnTo>
                <a:lnTo>
                  <a:pt x="0" y="2020688"/>
                </a:lnTo>
                <a:lnTo>
                  <a:pt x="0" y="0"/>
                </a:lnTo>
                <a:close/>
              </a:path>
            </a:pathLst>
          </a:custGeom>
          <a:blipFill>
            <a:blip r:embed="rId6">
              <a:extLst>
                <a:ext uri="{96DAC541-7B7A-43D3-8B79-37D633B846F1}">
                  <asvg:svgBlip xmlns:asvg="http://schemas.microsoft.com/office/drawing/2016/SVG/main" r:embed="rId17"/>
                </a:ext>
              </a:extLst>
            </a:blip>
            <a:stretch>
              <a:fillRect/>
            </a:stretch>
          </a:blipFill>
        </p:spPr>
        <p:txBody>
          <a:bodyPr/>
          <a:lstStyle/>
          <a:p/>
        </p:txBody>
      </p:sp>
      <p:sp>
        <p:nvSpPr>
          <p:cNvPr id="17" name="Freeform 17"/>
          <p:cNvSpPr/>
          <p:nvPr/>
        </p:nvSpPr>
        <p:spPr>
          <a:xfrm rot="2185585">
            <a:off x="15041893" y="954519"/>
            <a:ext cx="1068445" cy="611494"/>
          </a:xfrm>
          <a:custGeom>
            <a:rect l="l" t="t" r="r" b="b"/>
            <a:pathLst>
              <a:path w="1068445" h="611494">
                <a:moveTo>
                  <a:pt x="0" y="0"/>
                </a:moveTo>
                <a:lnTo>
                  <a:pt x="1068445" y="0"/>
                </a:lnTo>
                <a:lnTo>
                  <a:pt x="1068445" y="611494"/>
                </a:lnTo>
                <a:lnTo>
                  <a:pt x="0" y="61149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p:txBody>
      </p:sp>
      <p:sp>
        <p:nvSpPr>
          <p:cNvPr id="18" name="Freeform 18"/>
          <p:cNvSpPr/>
          <p:nvPr/>
        </p:nvSpPr>
        <p:spPr>
          <a:xfrm rot="-7721660">
            <a:off x="12907647" y="1382759"/>
            <a:ext cx="1296074" cy="994197"/>
          </a:xfrm>
          <a:custGeom>
            <a:rect l="l" t="t" r="r" b="b"/>
            <a:pathLst>
              <a:path w="1296074" h="994197">
                <a:moveTo>
                  <a:pt x="0" y="0"/>
                </a:moveTo>
                <a:lnTo>
                  <a:pt x="1296075" y="0"/>
                </a:lnTo>
                <a:lnTo>
                  <a:pt x="1296075" y="994197"/>
                </a:lnTo>
                <a:lnTo>
                  <a:pt x="0" y="99419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p:txBody>
      </p:sp>
      <p:grpSp>
        <p:nvGrpSpPr>
          <p:cNvPr id="19" name="Group 19"/>
          <p:cNvGrpSpPr/>
          <p:nvPr/>
        </p:nvGrpSpPr>
        <p:grpSpPr>
          <a:xfrm>
            <a:off x="2550863" y="2756199"/>
            <a:ext cx="840031" cy="840031"/>
            <a:chExt cx="6350000" cy="6350000"/>
          </a:xfrm>
        </p:grpSpPr>
        <p:sp>
          <p:nvSpPr>
            <p:cNvPr id="20" name="Freeform 20"/>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68E"/>
            </a:solidFill>
          </p:spPr>
          <p:txBody>
            <a:bodyPr/>
            <a:lstStyle/>
            <a:p/>
          </p:txBody>
        </p:sp>
      </p:grpSp>
      <p:sp>
        <p:nvSpPr>
          <p:cNvPr id="21" name="TextBox 21"/>
          <p:cNvSpPr txBox="1"/>
          <p:nvPr/>
        </p:nvSpPr>
        <p:spPr>
          <a:xfrm>
            <a:off x="2550863" y="2924857"/>
            <a:ext cx="840031" cy="441198"/>
          </a:xfrm>
          <a:prstGeom prst="rect">
            <a:avLst/>
          </a:prstGeom>
        </p:spPr>
        <p:txBody>
          <a:bodyPr lIns="0" tIns="0" rIns="0" bIns="0" rtlCol="0" anchor="t">
            <a:spAutoFit/>
          </a:bodyPr>
          <a:lstStyle/>
          <a:p>
            <a:pPr algn="ctr">
              <a:lnSpc>
                <a:spcPts val="3441"/>
              </a:lnSpc>
              <a:spcBef>
                <a:spcPct val="0"/>
              </a:spcBef>
            </a:pPr>
            <a:r>
              <a:rPr lang="en-US" sz="2458" b="1">
                <a:solidFill>
                  <a:srgbClr val="55423C"/>
                </a:solidFill>
                <a:latin typeface="Ubuntu Bold"/>
                <a:ea typeface="Ubuntu Bold"/>
                <a:cs typeface="Ubuntu Bold"/>
                <a:sym typeface="Ubuntu Bold"/>
              </a:rPr>
              <a:t>01</a:t>
            </a:r>
          </a:p>
        </p:txBody>
      </p:sp>
      <p:sp>
        <p:nvSpPr>
          <p:cNvPr id="22" name="TextBox 22"/>
          <p:cNvSpPr txBox="1"/>
          <p:nvPr/>
        </p:nvSpPr>
        <p:spPr>
          <a:xfrm>
            <a:off x="3963427" y="4062047"/>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Introduction for Project</a:t>
            </a:r>
          </a:p>
        </p:txBody>
      </p:sp>
      <p:grpSp>
        <p:nvGrpSpPr>
          <p:cNvPr id="23" name="Group 23"/>
          <p:cNvGrpSpPr/>
          <p:nvPr/>
        </p:nvGrpSpPr>
        <p:grpSpPr>
          <a:xfrm>
            <a:off x="2550863" y="4011958"/>
            <a:ext cx="840031" cy="840031"/>
            <a:chExt cx="6350000" cy="6350000"/>
          </a:xfrm>
        </p:grpSpPr>
        <p:sp>
          <p:nvSpPr>
            <p:cNvPr id="24" name="Freeform 24"/>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18742"/>
            </a:solidFill>
          </p:spPr>
          <p:txBody>
            <a:bodyPr/>
            <a:lstStyle/>
            <a:p/>
          </p:txBody>
        </p:sp>
      </p:grpSp>
      <p:sp>
        <p:nvSpPr>
          <p:cNvPr id="25" name="TextBox 25"/>
          <p:cNvSpPr txBox="1"/>
          <p:nvPr/>
        </p:nvSpPr>
        <p:spPr>
          <a:xfrm>
            <a:off x="2550863" y="4181212"/>
            <a:ext cx="840031" cy="441198"/>
          </a:xfrm>
          <a:prstGeom prst="rect">
            <a:avLst/>
          </a:prstGeom>
        </p:spPr>
        <p:txBody>
          <a:bodyPr lIns="0" tIns="0" rIns="0" bIns="0" rtlCol="0" anchor="t">
            <a:spAutoFit/>
          </a:bodyPr>
          <a:lstStyle/>
          <a:p>
            <a:pPr algn="ctr">
              <a:lnSpc>
                <a:spcPts val="3441"/>
              </a:lnSpc>
              <a:spcBef>
                <a:spcPct val="0"/>
              </a:spcBef>
            </a:pPr>
            <a:r>
              <a:rPr lang="en-US" sz="2458" b="1">
                <a:solidFill>
                  <a:srgbClr val="FFD68E"/>
                </a:solidFill>
                <a:latin typeface="Ubuntu Bold"/>
                <a:ea typeface="Ubuntu Bold"/>
                <a:cs typeface="Ubuntu Bold"/>
                <a:sym typeface="Ubuntu Bold"/>
              </a:rPr>
              <a:t>02</a:t>
            </a:r>
          </a:p>
        </p:txBody>
      </p:sp>
      <p:sp>
        <p:nvSpPr>
          <p:cNvPr id="26" name="TextBox 26"/>
          <p:cNvSpPr txBox="1"/>
          <p:nvPr/>
        </p:nvSpPr>
        <p:spPr>
          <a:xfrm>
            <a:off x="3963427" y="5429845"/>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Methods and Materials</a:t>
            </a:r>
          </a:p>
        </p:txBody>
      </p:sp>
      <p:grpSp>
        <p:nvGrpSpPr>
          <p:cNvPr id="27" name="Group 27"/>
          <p:cNvGrpSpPr/>
          <p:nvPr/>
        </p:nvGrpSpPr>
        <p:grpSpPr>
          <a:xfrm>
            <a:off x="2550863" y="5267717"/>
            <a:ext cx="840031" cy="840031"/>
            <a:chExt cx="6350000" cy="6350000"/>
          </a:xfrm>
        </p:grpSpPr>
        <p:sp>
          <p:nvSpPr>
            <p:cNvPr id="28" name="Freeform 28"/>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68E"/>
            </a:solidFill>
          </p:spPr>
          <p:txBody>
            <a:bodyPr/>
            <a:lstStyle/>
            <a:p/>
          </p:txBody>
        </p:sp>
      </p:grpSp>
      <p:sp>
        <p:nvSpPr>
          <p:cNvPr id="29" name="TextBox 29"/>
          <p:cNvSpPr txBox="1"/>
          <p:nvPr/>
        </p:nvSpPr>
        <p:spPr>
          <a:xfrm>
            <a:off x="2550863" y="5436375"/>
            <a:ext cx="840031" cy="432863"/>
          </a:xfrm>
          <a:prstGeom prst="rect">
            <a:avLst/>
          </a:prstGeom>
        </p:spPr>
        <p:txBody>
          <a:bodyPr lIns="0" tIns="0" rIns="0" bIns="0" rtlCol="0" anchor="t">
            <a:spAutoFit/>
          </a:bodyPr>
          <a:lstStyle/>
          <a:p>
            <a:pPr algn="ctr">
              <a:lnSpc>
                <a:spcPts val="3441"/>
              </a:lnSpc>
              <a:spcBef>
                <a:spcPct val="0"/>
              </a:spcBef>
            </a:pPr>
            <a:r>
              <a:rPr lang="en-US" sz="2458" b="1">
                <a:solidFill>
                  <a:srgbClr val="55423C"/>
                </a:solidFill>
                <a:latin typeface="Ubuntu Bold"/>
                <a:ea typeface="Ubuntu Bold"/>
                <a:cs typeface="Ubuntu Bold"/>
                <a:sym typeface="Ubuntu Bold"/>
              </a:rPr>
              <a:t>03</a:t>
            </a:r>
          </a:p>
        </p:txBody>
      </p:sp>
      <p:sp>
        <p:nvSpPr>
          <p:cNvPr id="30" name="TextBox 30"/>
          <p:cNvSpPr txBox="1"/>
          <p:nvPr/>
        </p:nvSpPr>
        <p:spPr>
          <a:xfrm>
            <a:off x="3963427" y="6536314"/>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Result and Discussion</a:t>
            </a:r>
          </a:p>
        </p:txBody>
      </p:sp>
      <p:sp>
        <p:nvSpPr>
          <p:cNvPr id="31" name="TextBox 31"/>
          <p:cNvSpPr txBox="1"/>
          <p:nvPr/>
        </p:nvSpPr>
        <p:spPr>
          <a:xfrm>
            <a:off x="1698561" y="970962"/>
            <a:ext cx="13386539" cy="1728086"/>
          </a:xfrm>
          <a:prstGeom prst="rect">
            <a:avLst/>
          </a:prstGeom>
        </p:spPr>
        <p:txBody>
          <a:bodyPr lIns="0" tIns="0" rIns="0" bIns="0" rtlCol="0" anchor="t">
            <a:spAutoFit/>
          </a:bodyPr>
          <a:lstStyle/>
          <a:p>
            <a:pPr algn="l">
              <a:lnSpc>
                <a:spcPts val="14045"/>
              </a:lnSpc>
              <a:spcBef>
                <a:spcPct val="0"/>
              </a:spcBef>
            </a:pPr>
            <a:r>
              <a:rPr lang="en-US" sz="10032">
                <a:solidFill>
                  <a:srgbClr val="FFD68E"/>
                </a:solidFill>
                <a:latin typeface="Luckiest Guy"/>
                <a:ea typeface="Luckiest Guy"/>
                <a:cs typeface="Luckiest Guy"/>
                <a:sym typeface="Luckiest Guy"/>
              </a:rPr>
              <a:t> table of Content </a:t>
            </a:r>
          </a:p>
        </p:txBody>
      </p:sp>
      <p:grpSp>
        <p:nvGrpSpPr>
          <p:cNvPr id="32" name="Group 32"/>
          <p:cNvGrpSpPr/>
          <p:nvPr/>
        </p:nvGrpSpPr>
        <p:grpSpPr>
          <a:xfrm>
            <a:off x="2550863" y="6482897"/>
            <a:ext cx="840031" cy="840031"/>
            <a:chExt cx="6350000" cy="6350000"/>
          </a:xfrm>
        </p:grpSpPr>
        <p:sp>
          <p:nvSpPr>
            <p:cNvPr id="33" name="Freeform 33"/>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18742"/>
            </a:solidFill>
          </p:spPr>
          <p:txBody>
            <a:bodyPr/>
            <a:lstStyle/>
            <a:p/>
          </p:txBody>
        </p:sp>
      </p:grpSp>
      <p:sp>
        <p:nvSpPr>
          <p:cNvPr id="34" name="TextBox 34"/>
          <p:cNvSpPr txBox="1"/>
          <p:nvPr/>
        </p:nvSpPr>
        <p:spPr>
          <a:xfrm>
            <a:off x="2506414" y="6633767"/>
            <a:ext cx="928929" cy="471616"/>
          </a:xfrm>
          <a:prstGeom prst="rect">
            <a:avLst/>
          </a:prstGeom>
        </p:spPr>
        <p:txBody>
          <a:bodyPr lIns="0" tIns="0" rIns="0" bIns="0" rtlCol="0" anchor="t">
            <a:spAutoFit/>
          </a:bodyPr>
          <a:lstStyle/>
          <a:p>
            <a:pPr algn="ctr">
              <a:lnSpc>
                <a:spcPts val="3805"/>
              </a:lnSpc>
              <a:spcBef>
                <a:spcPct val="0"/>
              </a:spcBef>
            </a:pPr>
            <a:r>
              <a:rPr lang="en-US" sz="2718" b="1">
                <a:solidFill>
                  <a:srgbClr val="FFD68E"/>
                </a:solidFill>
                <a:latin typeface="Ubuntu Bold"/>
                <a:ea typeface="Ubuntu Bold"/>
                <a:cs typeface="Ubuntu Bold"/>
                <a:sym typeface="Ubuntu Bold"/>
              </a:rPr>
              <a:t>04</a:t>
            </a:r>
          </a:p>
        </p:txBody>
      </p:sp>
      <p:sp>
        <p:nvSpPr>
          <p:cNvPr id="35" name="TextBox 35"/>
          <p:cNvSpPr txBox="1"/>
          <p:nvPr/>
        </p:nvSpPr>
        <p:spPr>
          <a:xfrm>
            <a:off x="3963427" y="7887619"/>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Conclusion</a:t>
            </a:r>
          </a:p>
        </p:txBody>
      </p:sp>
      <p:grpSp>
        <p:nvGrpSpPr>
          <p:cNvPr id="36" name="Group 36"/>
          <p:cNvGrpSpPr/>
          <p:nvPr/>
        </p:nvGrpSpPr>
        <p:grpSpPr>
          <a:xfrm>
            <a:off x="2550863" y="7711142"/>
            <a:ext cx="840031" cy="840031"/>
            <a:chExt cx="6350000" cy="6350000"/>
          </a:xfrm>
        </p:grpSpPr>
        <p:sp>
          <p:nvSpPr>
            <p:cNvPr id="37" name="Freeform 37"/>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68E"/>
            </a:solidFill>
          </p:spPr>
          <p:txBody>
            <a:bodyPr/>
            <a:lstStyle/>
            <a:p/>
          </p:txBody>
        </p:sp>
      </p:grpSp>
      <p:sp>
        <p:nvSpPr>
          <p:cNvPr id="38" name="TextBox 38"/>
          <p:cNvSpPr txBox="1"/>
          <p:nvPr/>
        </p:nvSpPr>
        <p:spPr>
          <a:xfrm>
            <a:off x="2550863" y="7903953"/>
            <a:ext cx="840031" cy="432863"/>
          </a:xfrm>
          <a:prstGeom prst="rect">
            <a:avLst/>
          </a:prstGeom>
        </p:spPr>
        <p:txBody>
          <a:bodyPr lIns="0" tIns="0" rIns="0" bIns="0" rtlCol="0" anchor="t">
            <a:spAutoFit/>
          </a:bodyPr>
          <a:lstStyle/>
          <a:p>
            <a:pPr algn="ctr">
              <a:lnSpc>
                <a:spcPts val="3441"/>
              </a:lnSpc>
              <a:spcBef>
                <a:spcPct val="0"/>
              </a:spcBef>
            </a:pPr>
            <a:r>
              <a:rPr lang="en-US" sz="2458" b="1">
                <a:solidFill>
                  <a:srgbClr val="55423C"/>
                </a:solidFill>
                <a:latin typeface="Ubuntu Bold"/>
                <a:ea typeface="Ubuntu Bold"/>
                <a:cs typeface="Ubuntu Bold"/>
                <a:sym typeface="Ubuntu Bold"/>
              </a:rPr>
              <a:t>05</a:t>
            </a:r>
          </a:p>
        </p:txBody>
      </p:sp>
      <p:sp>
        <p:nvSpPr>
          <p:cNvPr id="39" name="TextBox 39"/>
          <p:cNvSpPr txBox="1"/>
          <p:nvPr/>
        </p:nvSpPr>
        <p:spPr>
          <a:xfrm>
            <a:off x="3963427" y="9034291"/>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Q&amp;A</a:t>
            </a:r>
          </a:p>
        </p:txBody>
      </p:sp>
      <p:grpSp>
        <p:nvGrpSpPr>
          <p:cNvPr id="40" name="Group 40"/>
          <p:cNvGrpSpPr/>
          <p:nvPr/>
        </p:nvGrpSpPr>
        <p:grpSpPr>
          <a:xfrm>
            <a:off x="2550863" y="8922648"/>
            <a:ext cx="840031" cy="840031"/>
            <a:chExt cx="6350000" cy="6350000"/>
          </a:xfrm>
        </p:grpSpPr>
        <p:sp>
          <p:nvSpPr>
            <p:cNvPr id="41" name="Freeform 41"/>
            <p:cNvSpPr/>
            <p:nvPr/>
          </p:nvSpPr>
          <p:spPr>
            <a:xfrm>
              <a:off x="0" y="0"/>
              <a:ext cx="6350000" cy="6350000"/>
            </a:xfrm>
            <a:custGeom>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18742"/>
            </a:solidFill>
          </p:spPr>
          <p:txBody>
            <a:bodyPr/>
            <a:lstStyle/>
            <a:p/>
          </p:txBody>
        </p:sp>
      </p:grpSp>
      <p:sp>
        <p:nvSpPr>
          <p:cNvPr id="42" name="TextBox 42"/>
          <p:cNvSpPr txBox="1"/>
          <p:nvPr/>
        </p:nvSpPr>
        <p:spPr>
          <a:xfrm>
            <a:off x="2506414" y="9094098"/>
            <a:ext cx="928929" cy="471616"/>
          </a:xfrm>
          <a:prstGeom prst="rect">
            <a:avLst/>
          </a:prstGeom>
        </p:spPr>
        <p:txBody>
          <a:bodyPr lIns="0" tIns="0" rIns="0" bIns="0" rtlCol="0" anchor="t">
            <a:spAutoFit/>
          </a:bodyPr>
          <a:lstStyle/>
          <a:p>
            <a:pPr algn="ctr">
              <a:lnSpc>
                <a:spcPts val="3805"/>
              </a:lnSpc>
              <a:spcBef>
                <a:spcPct val="0"/>
              </a:spcBef>
            </a:pPr>
            <a:r>
              <a:rPr lang="en-US" sz="2718" b="1">
                <a:solidFill>
                  <a:srgbClr val="FFD68E"/>
                </a:solidFill>
                <a:latin typeface="Ubuntu Bold"/>
                <a:ea typeface="Ubuntu Bold"/>
                <a:cs typeface="Ubuntu Bold"/>
                <a:sym typeface="Ubuntu Bold"/>
              </a:rPr>
              <a:t>06</a:t>
            </a:r>
          </a:p>
        </p:txBody>
      </p:sp>
      <p:sp>
        <p:nvSpPr>
          <p:cNvPr id="43" name="TextBox 43"/>
          <p:cNvSpPr txBox="1"/>
          <p:nvPr/>
        </p:nvSpPr>
        <p:spPr>
          <a:xfrm>
            <a:off x="3963427" y="2891773"/>
            <a:ext cx="5272006" cy="507366"/>
          </a:xfrm>
          <a:prstGeom prst="rect">
            <a:avLst/>
          </a:prstGeom>
        </p:spPr>
        <p:txBody>
          <a:bodyPr lIns="0" tIns="0" rIns="0" bIns="0" rtlCol="0" anchor="t">
            <a:spAutoFit/>
          </a:bodyPr>
          <a:lstStyle/>
          <a:p>
            <a:pPr algn="l">
              <a:lnSpc>
                <a:spcPts val="4059"/>
              </a:lnSpc>
              <a:spcBef>
                <a:spcPct val="0"/>
              </a:spcBef>
            </a:pPr>
            <a:r>
              <a:rPr lang="en-US" sz="2899">
                <a:solidFill>
                  <a:srgbClr val="FFFFFF"/>
                </a:solidFill>
                <a:latin typeface="Ubuntu"/>
                <a:ea typeface="Ubuntu"/>
                <a:cs typeface="Ubuntu"/>
                <a:sym typeface="Ubuntu"/>
              </a:rPr>
              <a:t>Introduction the Group</a:t>
            </a:r>
          </a:p>
        </p:txBody>
      </p:sp>
    </p:spTree>
  </p:cSld>
  <p:clrMapOvr>
    <a:masterClrMapping/>
  </p:clrMapOvr>
  <p:transition/>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grpSp>
        <p:nvGrpSpPr>
          <p:cNvPr id="2" name="Group 2"/>
          <p:cNvGrpSpPr>
            <a:grpSpLocks noChangeAspect="1"/>
          </p:cNvGrpSpPr>
          <p:nvPr/>
        </p:nvGrpSpPr>
        <p:grpSpPr>
          <a:xfrm>
            <a:off x="-614611" y="1028700"/>
            <a:ext cx="8268239" cy="8229600"/>
            <a:chExt cx="4565904" cy="4544567"/>
          </a:xfrm>
        </p:grpSpPr>
        <p:sp>
          <p:nvSpPr>
            <p:cNvPr id="3" name="Freeform 3"/>
            <p:cNvSpPr/>
            <p:nvPr/>
          </p:nvSpPr>
          <p:spPr>
            <a:xfrm>
              <a:off x="0" y="0"/>
              <a:ext cx="4565904" cy="4544567"/>
            </a:xfrm>
            <a:custGeom>
              <a:rect l="l" t="t" r="r" b="b"/>
              <a:pathLst>
                <a:path w="4565904" h="4544567">
                  <a:moveTo>
                    <a:pt x="4565904" y="4544567"/>
                  </a:moveTo>
                  <a:lnTo>
                    <a:pt x="0" y="4544567"/>
                  </a:lnTo>
                  <a:lnTo>
                    <a:pt x="0" y="0"/>
                  </a:lnTo>
                  <a:lnTo>
                    <a:pt x="4565904" y="0"/>
                  </a:lnTo>
                  <a:lnTo>
                    <a:pt x="4565904" y="4544567"/>
                  </a:lnTo>
                  <a:close/>
                </a:path>
              </a:pathLst>
            </a:custGeom>
            <a:blipFill>
              <a:blip r:embed="rId2"/>
              <a:stretch>
                <a:fillRect l="-16" r="-16"/>
              </a:stretch>
            </a:blipFill>
          </p:spPr>
          <p:txBody>
            <a:bodyPr/>
            <a:lstStyle/>
            <a:p/>
          </p:txBody>
        </p:sp>
        <p:sp>
          <p:nvSpPr>
            <p:cNvPr id="4" name="Freeform 4"/>
            <p:cNvSpPr/>
            <p:nvPr/>
          </p:nvSpPr>
          <p:spPr>
            <a:xfrm>
              <a:off x="39186" y="-75265"/>
              <a:ext cx="4505471" cy="4650580"/>
            </a:xfrm>
            <a:custGeom>
              <a:rect l="l" t="t" r="r" b="b"/>
              <a:pathLst>
                <a:path w="4505471" h="4650580">
                  <a:moveTo>
                    <a:pt x="3667159" y="3415751"/>
                  </a:moveTo>
                  <a:cubicBezTo>
                    <a:pt x="3795965" y="3533254"/>
                    <a:pt x="3910772" y="3707126"/>
                    <a:pt x="3859861" y="3888976"/>
                  </a:cubicBezTo>
                  <a:cubicBezTo>
                    <a:pt x="3813124" y="4055920"/>
                    <a:pt x="3648563" y="4201414"/>
                    <a:pt x="3507175" y="4288776"/>
                  </a:cubicBezTo>
                  <a:cubicBezTo>
                    <a:pt x="3284047" y="4426644"/>
                    <a:pt x="2762085" y="4650580"/>
                    <a:pt x="2547472" y="4387898"/>
                  </a:cubicBezTo>
                  <a:cubicBezTo>
                    <a:pt x="2380751" y="4183834"/>
                    <a:pt x="2424554" y="3825915"/>
                    <a:pt x="2548204" y="3612329"/>
                  </a:cubicBezTo>
                  <a:cubicBezTo>
                    <a:pt x="2747120" y="3268735"/>
                    <a:pt x="3208558" y="3131792"/>
                    <a:pt x="3557003" y="3334890"/>
                  </a:cubicBezTo>
                  <a:cubicBezTo>
                    <a:pt x="3596017" y="3357631"/>
                    <a:pt x="3632967" y="3384560"/>
                    <a:pt x="3667159" y="3415751"/>
                  </a:cubicBezTo>
                  <a:close/>
                  <a:moveTo>
                    <a:pt x="1992447" y="3791818"/>
                  </a:moveTo>
                  <a:cubicBezTo>
                    <a:pt x="2010137" y="3735023"/>
                    <a:pt x="2026966" y="3678482"/>
                    <a:pt x="2044809" y="3624143"/>
                  </a:cubicBezTo>
                  <a:cubicBezTo>
                    <a:pt x="2155323" y="3287600"/>
                    <a:pt x="2467546" y="3015212"/>
                    <a:pt x="2805618" y="2922461"/>
                  </a:cubicBezTo>
                  <a:cubicBezTo>
                    <a:pt x="3205451" y="2812765"/>
                    <a:pt x="3666233" y="2918375"/>
                    <a:pt x="4018231" y="2699287"/>
                  </a:cubicBezTo>
                  <a:cubicBezTo>
                    <a:pt x="4278232" y="2537458"/>
                    <a:pt x="4415573" y="2226502"/>
                    <a:pt x="4442630" y="1921440"/>
                  </a:cubicBezTo>
                  <a:cubicBezTo>
                    <a:pt x="4505471" y="1212925"/>
                    <a:pt x="4013209" y="517056"/>
                    <a:pt x="3350583" y="258527"/>
                  </a:cubicBezTo>
                  <a:cubicBezTo>
                    <a:pt x="2687957" y="0"/>
                    <a:pt x="1905716" y="147565"/>
                    <a:pt x="1323944" y="556780"/>
                  </a:cubicBezTo>
                  <a:cubicBezTo>
                    <a:pt x="742171" y="965997"/>
                    <a:pt x="351113" y="1609760"/>
                    <a:pt x="157854" y="2294298"/>
                  </a:cubicBezTo>
                  <a:cubicBezTo>
                    <a:pt x="50189" y="2675657"/>
                    <a:pt x="0" y="3083913"/>
                    <a:pt x="98444" y="3467756"/>
                  </a:cubicBezTo>
                  <a:cubicBezTo>
                    <a:pt x="196887" y="3851595"/>
                    <a:pt x="463655" y="4206901"/>
                    <a:pt x="838105" y="4336516"/>
                  </a:cubicBezTo>
                  <a:cubicBezTo>
                    <a:pt x="1064617" y="4414922"/>
                    <a:pt x="1328292" y="4473641"/>
                    <a:pt x="1561066" y="4386798"/>
                  </a:cubicBezTo>
                  <a:cubicBezTo>
                    <a:pt x="1822906" y="4289110"/>
                    <a:pt x="1915759" y="4038047"/>
                    <a:pt x="1992447" y="3791818"/>
                  </a:cubicBezTo>
                  <a:close/>
                </a:path>
              </a:pathLst>
            </a:custGeom>
            <a:blipFill>
              <a:blip r:embed="rId3"/>
              <a:stretch>
                <a:fillRect l="-49600" t="-11448" r="-31043" b="0"/>
              </a:stretch>
            </a:blipFill>
          </p:spPr>
          <p:txBody>
            <a:bodyPr/>
            <a:lstStyle/>
            <a:p/>
          </p:txBody>
        </p:sp>
      </p:grpSp>
      <p:sp>
        <p:nvSpPr>
          <p:cNvPr id="5" name="Freeform 5"/>
          <p:cNvSpPr/>
          <p:nvPr/>
        </p:nvSpPr>
        <p:spPr>
          <a:xfrm rot="2041796" flipH="1">
            <a:off x="14928528" y="-1390545"/>
            <a:ext cx="4661544" cy="3181504"/>
          </a:xfrm>
          <a:custGeom>
            <a:rect l="l" t="t" r="r" b="b"/>
            <a:pathLst>
              <a:path w="4661544" h="3181504">
                <a:moveTo>
                  <a:pt x="4661544" y="0"/>
                </a:moveTo>
                <a:lnTo>
                  <a:pt x="0" y="0"/>
                </a:lnTo>
                <a:lnTo>
                  <a:pt x="0" y="3181503"/>
                </a:lnTo>
                <a:lnTo>
                  <a:pt x="4661544" y="3181503"/>
                </a:lnTo>
                <a:lnTo>
                  <a:pt x="466154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6" name="Freeform 6"/>
          <p:cNvSpPr/>
          <p:nvPr/>
        </p:nvSpPr>
        <p:spPr>
          <a:xfrm rot="3294764">
            <a:off x="16833604" y="1064857"/>
            <a:ext cx="2787965" cy="2571898"/>
          </a:xfrm>
          <a:custGeom>
            <a:rect l="l" t="t" r="r" b="b"/>
            <a:pathLst>
              <a:path w="2787965" h="2571898">
                <a:moveTo>
                  <a:pt x="0" y="0"/>
                </a:moveTo>
                <a:lnTo>
                  <a:pt x="2787965" y="0"/>
                </a:lnTo>
                <a:lnTo>
                  <a:pt x="2787965" y="2571898"/>
                </a:lnTo>
                <a:lnTo>
                  <a:pt x="0" y="25718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7" name="Freeform 7"/>
          <p:cNvSpPr/>
          <p:nvPr/>
        </p:nvSpPr>
        <p:spPr>
          <a:xfrm flipH="1">
            <a:off x="-1247851" y="8999332"/>
            <a:ext cx="2495702" cy="2370917"/>
          </a:xfrm>
          <a:custGeom>
            <a:rect l="l" t="t" r="r" b="b"/>
            <a:pathLst>
              <a:path w="2495702" h="2370917">
                <a:moveTo>
                  <a:pt x="2495702" y="0"/>
                </a:moveTo>
                <a:lnTo>
                  <a:pt x="0" y="0"/>
                </a:lnTo>
                <a:lnTo>
                  <a:pt x="0" y="2370917"/>
                </a:lnTo>
                <a:lnTo>
                  <a:pt x="2495702" y="2370917"/>
                </a:lnTo>
                <a:lnTo>
                  <a:pt x="249570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8" name="Freeform 8"/>
          <p:cNvSpPr/>
          <p:nvPr/>
        </p:nvSpPr>
        <p:spPr>
          <a:xfrm rot="1864568">
            <a:off x="35661" y="9464766"/>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9" name="Freeform 9"/>
          <p:cNvSpPr/>
          <p:nvPr/>
        </p:nvSpPr>
        <p:spPr>
          <a:xfrm rot="3033103">
            <a:off x="15612655" y="397368"/>
            <a:ext cx="1059817" cy="1163036"/>
          </a:xfrm>
          <a:custGeom>
            <a:rect l="l" t="t" r="r" b="b"/>
            <a:pathLst>
              <a:path w="1059817" h="1163036">
                <a:moveTo>
                  <a:pt x="0" y="0"/>
                </a:moveTo>
                <a:lnTo>
                  <a:pt x="1059817" y="0"/>
                </a:lnTo>
                <a:lnTo>
                  <a:pt x="1059817" y="1163036"/>
                </a:lnTo>
                <a:lnTo>
                  <a:pt x="0" y="11630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p:txBody>
      </p:sp>
      <p:sp>
        <p:nvSpPr>
          <p:cNvPr id="10" name="Freeform 10"/>
          <p:cNvSpPr/>
          <p:nvPr/>
        </p:nvSpPr>
        <p:spPr>
          <a:xfrm rot="-8417799" flipH="1" flipV="1">
            <a:off x="190706" y="8813396"/>
            <a:ext cx="810838" cy="889809"/>
          </a:xfrm>
          <a:custGeom>
            <a:rect l="l" t="t" r="r" b="b"/>
            <a:pathLst>
              <a:path w="810838" h="889809">
                <a:moveTo>
                  <a:pt x="810838" y="889808"/>
                </a:moveTo>
                <a:lnTo>
                  <a:pt x="0" y="889808"/>
                </a:lnTo>
                <a:lnTo>
                  <a:pt x="0" y="0"/>
                </a:lnTo>
                <a:lnTo>
                  <a:pt x="810838" y="0"/>
                </a:lnTo>
                <a:lnTo>
                  <a:pt x="810838" y="889808"/>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p:txBody>
      </p:sp>
      <p:sp>
        <p:nvSpPr>
          <p:cNvPr id="11" name="Freeform 11"/>
          <p:cNvSpPr/>
          <p:nvPr/>
        </p:nvSpPr>
        <p:spPr>
          <a:xfrm rot="-2076347">
            <a:off x="1326978" y="1451820"/>
            <a:ext cx="1068445" cy="611494"/>
          </a:xfrm>
          <a:custGeom>
            <a:rect l="l" t="t" r="r" b="b"/>
            <a:pathLst>
              <a:path w="1068445" h="611494">
                <a:moveTo>
                  <a:pt x="0" y="0"/>
                </a:moveTo>
                <a:lnTo>
                  <a:pt x="1068445" y="0"/>
                </a:lnTo>
                <a:lnTo>
                  <a:pt x="1068445" y="611493"/>
                </a:lnTo>
                <a:lnTo>
                  <a:pt x="0" y="61149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p:txBody>
      </p:sp>
      <p:sp>
        <p:nvSpPr>
          <p:cNvPr id="12" name="Freeform 12"/>
          <p:cNvSpPr/>
          <p:nvPr/>
        </p:nvSpPr>
        <p:spPr>
          <a:xfrm rot="7761442">
            <a:off x="6474199" y="5261609"/>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p:txBody>
      </p:sp>
      <p:sp>
        <p:nvSpPr>
          <p:cNvPr id="13" name="TextBox 13"/>
          <p:cNvSpPr txBox="1"/>
          <p:nvPr/>
        </p:nvSpPr>
        <p:spPr>
          <a:xfrm>
            <a:off x="8258729" y="1069163"/>
            <a:ext cx="8115300" cy="1087755"/>
          </a:xfrm>
          <a:prstGeom prst="rect">
            <a:avLst/>
          </a:prstGeom>
        </p:spPr>
        <p:txBody>
          <a:bodyPr lIns="0" tIns="0" rIns="0" bIns="0" rtlCol="0" anchor="t">
            <a:spAutoFit/>
          </a:bodyPr>
          <a:lstStyle/>
          <a:p>
            <a:pPr algn="l">
              <a:lnSpc>
                <a:spcPts val="8819"/>
              </a:lnSpc>
              <a:spcBef>
                <a:spcPct val="0"/>
              </a:spcBef>
            </a:pPr>
            <a:r>
              <a:rPr lang="en-US" sz="6299">
                <a:solidFill>
                  <a:srgbClr val="FFFFFF"/>
                </a:solidFill>
                <a:latin typeface="Luckiest Guy"/>
                <a:ea typeface="Luckiest Guy"/>
                <a:cs typeface="Luckiest Guy"/>
                <a:sym typeface="Luckiest Guy"/>
              </a:rPr>
              <a:t> Introduction for </a:t>
            </a:r>
          </a:p>
        </p:txBody>
      </p:sp>
      <p:sp>
        <p:nvSpPr>
          <p:cNvPr id="14" name="TextBox 14"/>
          <p:cNvSpPr txBox="1"/>
          <p:nvPr/>
        </p:nvSpPr>
        <p:spPr>
          <a:xfrm>
            <a:off x="9767101" y="1974039"/>
            <a:ext cx="8115300" cy="1087755"/>
          </a:xfrm>
          <a:prstGeom prst="rect">
            <a:avLst/>
          </a:prstGeom>
        </p:spPr>
        <p:txBody>
          <a:bodyPr lIns="0" tIns="0" rIns="0" bIns="0" rtlCol="0" anchor="t">
            <a:spAutoFit/>
          </a:bodyPr>
          <a:lstStyle/>
          <a:p>
            <a:pPr algn="l">
              <a:lnSpc>
                <a:spcPts val="8819"/>
              </a:lnSpc>
              <a:spcBef>
                <a:spcPct val="0"/>
              </a:spcBef>
            </a:pPr>
            <a:r>
              <a:rPr lang="en-US" sz="6299">
                <a:solidFill>
                  <a:srgbClr val="FFD68E"/>
                </a:solidFill>
                <a:latin typeface="Luckiest Guy"/>
                <a:ea typeface="Luckiest Guy"/>
                <a:cs typeface="Luckiest Guy"/>
                <a:sym typeface="Luckiest Guy"/>
              </a:rPr>
              <a:t>Project</a:t>
            </a:r>
          </a:p>
        </p:txBody>
      </p:sp>
      <p:sp>
        <p:nvSpPr>
          <p:cNvPr id="15" name="TextBox 15"/>
          <p:cNvSpPr txBox="1"/>
          <p:nvPr/>
        </p:nvSpPr>
        <p:spPr>
          <a:xfrm>
            <a:off x="7770081" y="2856837"/>
            <a:ext cx="10112320" cy="6401463"/>
          </a:xfrm>
          <a:prstGeom prst="rect">
            <a:avLst/>
          </a:prstGeom>
        </p:spPr>
        <p:txBody>
          <a:bodyPr lIns="0" tIns="0" rIns="0" bIns="0" rtlCol="0" anchor="t">
            <a:spAutoFit/>
          </a:bodyPr>
          <a:lstStyle/>
          <a:p>
            <a:pPr algn="just">
              <a:lnSpc>
                <a:spcPts val="3638"/>
              </a:lnSpc>
            </a:pPr>
          </a:p>
          <a:p>
            <a:pPr algn="just">
              <a:lnSpc>
                <a:spcPts val="3638"/>
              </a:lnSpc>
              <a:spcBef>
                <a:spcPct val="0"/>
              </a:spcBef>
            </a:pPr>
            <a:r>
              <a:rPr lang="en-US" sz="2598">
                <a:solidFill>
                  <a:srgbClr val="FFFFFF"/>
                </a:solidFill>
                <a:latin typeface="Ubuntu"/>
                <a:ea typeface="Ubuntu"/>
                <a:cs typeface="Ubuntu"/>
                <a:sym typeface="Ubuntu"/>
              </a:rPr>
              <a:t>In an increasingly digital and busy world, pet care, especially ensuring timely and proper feeding, has become difficult for those with busy schedules. Traditional feeding methods can cause problems such as obesity or malnutrition for pets. To solve this problem, Internet of Things (IoT) technology is used to develop automated feeding systems. The Pet Feeder project provides a solution to automate the feeding process, allowing pet owners to remotely control via a mobile app, helping to schedule feedings and adjust portions. The system also uses sensors to ensure the correct amount of food, avoiding overfeeding or underfeeding. The project not only meets practical needs but also fits the trend of smart homes, helping to improve the quality of pet care in modern life.</a:t>
            </a:r>
          </a:p>
        </p:txBody>
      </p:sp>
      <p:sp>
        <p:nvSpPr>
          <p:cNvPr id="16" name="Freeform 16"/>
          <p:cNvSpPr/>
          <p:nvPr/>
        </p:nvSpPr>
        <p:spPr>
          <a:xfrm rot="-7372589">
            <a:off x="16948672" y="9359485"/>
            <a:ext cx="2960714" cy="2020688"/>
          </a:xfrm>
          <a:custGeom>
            <a:rect l="l" t="t" r="r" b="b"/>
            <a:pathLst>
              <a:path w="2960714" h="2020687">
                <a:moveTo>
                  <a:pt x="0" y="0"/>
                </a:moveTo>
                <a:lnTo>
                  <a:pt x="2960715" y="0"/>
                </a:lnTo>
                <a:lnTo>
                  <a:pt x="2960715" y="2020688"/>
                </a:lnTo>
                <a:lnTo>
                  <a:pt x="0" y="2020688"/>
                </a:lnTo>
                <a:lnTo>
                  <a:pt x="0" y="0"/>
                </a:lnTo>
                <a:close/>
              </a:path>
            </a:pathLst>
          </a:custGeom>
          <a:blipFill>
            <a:blip r:embed="rId4">
              <a:extLst>
                <a:ext uri="{96DAC541-7B7A-43D3-8B79-37D633B846F1}">
                  <asvg:svgBlip xmlns:asvg="http://schemas.microsoft.com/office/drawing/2016/SVG/main" r:embed="rId19"/>
                </a:ext>
              </a:extLst>
            </a:blip>
            <a:stretch>
              <a:fillRect/>
            </a:stretch>
          </a:blipFill>
        </p:spPr>
        <p:txBody>
          <a:bodyPr/>
          <a:lstStyle/>
          <a:p/>
        </p:txBody>
      </p:sp>
    </p:spTree>
  </p:cSld>
  <p:clrMapOvr>
    <a:masterClrMapping/>
  </p:clrMapOvr>
  <p:transition spd="slow">
    <p:cover/>
  </p:transition>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grpSp>
        <p:nvGrpSpPr>
          <p:cNvPr id="2" name="Group 2"/>
          <p:cNvGrpSpPr>
            <a:grpSpLocks noChangeAspect="1"/>
          </p:cNvGrpSpPr>
          <p:nvPr/>
        </p:nvGrpSpPr>
        <p:grpSpPr>
          <a:xfrm>
            <a:off x="-3820766" y="440075"/>
            <a:ext cx="6757409" cy="6891878"/>
            <a:chExt cx="6062980" cy="6183630"/>
          </a:xfrm>
        </p:grpSpPr>
        <p:sp>
          <p:nvSpPr>
            <p:cNvPr id="3" name="Freeform 3"/>
            <p:cNvSpPr/>
            <p:nvPr/>
          </p:nvSpPr>
          <p:spPr>
            <a:xfrm flipH="1">
              <a:off x="-418794" y="-427990"/>
              <a:ext cx="6739890" cy="7203440"/>
            </a:xfrm>
            <a:custGeom>
              <a:rect l="l" t="t" r="r" b="b"/>
              <a:pathLst>
                <a:path w="6739890" h="7203440">
                  <a:moveTo>
                    <a:pt x="3136901" y="1123950"/>
                  </a:moveTo>
                  <a:cubicBezTo>
                    <a:pt x="3583941" y="1784350"/>
                    <a:pt x="3530601" y="2346960"/>
                    <a:pt x="4034791" y="2646680"/>
                  </a:cubicBezTo>
                  <a:cubicBezTo>
                    <a:pt x="5050791" y="3252470"/>
                    <a:pt x="6092191" y="2674620"/>
                    <a:pt x="6412231" y="3713480"/>
                  </a:cubicBezTo>
                  <a:cubicBezTo>
                    <a:pt x="6739891" y="4777740"/>
                    <a:pt x="5900421" y="5806440"/>
                    <a:pt x="4142741" y="6450330"/>
                  </a:cubicBezTo>
                  <a:cubicBezTo>
                    <a:pt x="2092961" y="7203440"/>
                    <a:pt x="0" y="5153660"/>
                    <a:pt x="491491" y="3628390"/>
                  </a:cubicBezTo>
                  <a:cubicBezTo>
                    <a:pt x="897891" y="2364740"/>
                    <a:pt x="194311" y="1811020"/>
                    <a:pt x="617220" y="1123950"/>
                  </a:cubicBezTo>
                  <a:cubicBezTo>
                    <a:pt x="1310641" y="0"/>
                    <a:pt x="2658110" y="415290"/>
                    <a:pt x="3136900" y="1123950"/>
                  </a:cubicBezTo>
                  <a:close/>
                </a:path>
              </a:pathLst>
            </a:custGeom>
            <a:blipFill>
              <a:blip r:embed="rId2"/>
              <a:stretch>
                <a:fillRect l="-32789" r="-35595" b="-9867"/>
              </a:stretch>
            </a:blipFill>
          </p:spPr>
          <p:txBody>
            <a:bodyPr/>
            <a:lstStyle/>
            <a:p/>
          </p:txBody>
        </p:sp>
      </p:grpSp>
      <p:sp>
        <p:nvSpPr>
          <p:cNvPr id="4" name="Freeform 4"/>
          <p:cNvSpPr/>
          <p:nvPr/>
        </p:nvSpPr>
        <p:spPr>
          <a:xfrm rot="2041796" flipH="1">
            <a:off x="14928528" y="-1346109"/>
            <a:ext cx="4661544" cy="3181504"/>
          </a:xfrm>
          <a:custGeom>
            <a:rect l="l" t="t" r="r" b="b"/>
            <a:pathLst>
              <a:path w="4661544" h="3181504">
                <a:moveTo>
                  <a:pt x="4661544" y="0"/>
                </a:moveTo>
                <a:lnTo>
                  <a:pt x="0" y="0"/>
                </a:lnTo>
                <a:lnTo>
                  <a:pt x="0" y="3181504"/>
                </a:lnTo>
                <a:lnTo>
                  <a:pt x="4661544" y="3181504"/>
                </a:lnTo>
                <a:lnTo>
                  <a:pt x="466154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p:txBody>
      </p:sp>
      <p:sp>
        <p:nvSpPr>
          <p:cNvPr id="5" name="Freeform 5"/>
          <p:cNvSpPr/>
          <p:nvPr/>
        </p:nvSpPr>
        <p:spPr>
          <a:xfrm rot="3294764">
            <a:off x="16833604" y="1109294"/>
            <a:ext cx="2787965" cy="2571898"/>
          </a:xfrm>
          <a:custGeom>
            <a:rect l="l" t="t" r="r" b="b"/>
            <a:pathLst>
              <a:path w="2787965" h="2571898">
                <a:moveTo>
                  <a:pt x="0" y="0"/>
                </a:moveTo>
                <a:lnTo>
                  <a:pt x="2787965" y="0"/>
                </a:lnTo>
                <a:lnTo>
                  <a:pt x="2787965" y="2571897"/>
                </a:lnTo>
                <a:lnTo>
                  <a:pt x="0" y="2571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p:txBody>
      </p:sp>
      <p:sp>
        <p:nvSpPr>
          <p:cNvPr id="6" name="Freeform 6"/>
          <p:cNvSpPr/>
          <p:nvPr/>
        </p:nvSpPr>
        <p:spPr>
          <a:xfrm flipH="1">
            <a:off x="-1040358" y="8920429"/>
            <a:ext cx="2495702" cy="2370917"/>
          </a:xfrm>
          <a:custGeom>
            <a:rect l="l" t="t" r="r" b="b"/>
            <a:pathLst>
              <a:path w="2495702" h="2370917">
                <a:moveTo>
                  <a:pt x="2495702" y="0"/>
                </a:moveTo>
                <a:lnTo>
                  <a:pt x="0" y="0"/>
                </a:lnTo>
                <a:lnTo>
                  <a:pt x="0" y="2370917"/>
                </a:lnTo>
                <a:lnTo>
                  <a:pt x="2495702" y="2370917"/>
                </a:lnTo>
                <a:lnTo>
                  <a:pt x="249570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p:txBody>
      </p:sp>
      <p:sp>
        <p:nvSpPr>
          <p:cNvPr id="7" name="Freeform 7"/>
          <p:cNvSpPr/>
          <p:nvPr/>
        </p:nvSpPr>
        <p:spPr>
          <a:xfrm rot="1864568">
            <a:off x="243154" y="9385863"/>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rot="3033103">
            <a:off x="15612655" y="441805"/>
            <a:ext cx="1059817" cy="1163036"/>
          </a:xfrm>
          <a:custGeom>
            <a:rect l="l" t="t" r="r" b="b"/>
            <a:pathLst>
              <a:path w="1059817" h="1163036">
                <a:moveTo>
                  <a:pt x="0" y="0"/>
                </a:moveTo>
                <a:lnTo>
                  <a:pt x="1059817" y="0"/>
                </a:lnTo>
                <a:lnTo>
                  <a:pt x="1059817" y="1163036"/>
                </a:lnTo>
                <a:lnTo>
                  <a:pt x="0" y="11630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p:txBody>
      </p:sp>
      <p:sp>
        <p:nvSpPr>
          <p:cNvPr id="9" name="Freeform 9"/>
          <p:cNvSpPr/>
          <p:nvPr/>
        </p:nvSpPr>
        <p:spPr>
          <a:xfrm rot="-8417799" flipH="1" flipV="1">
            <a:off x="398199" y="8734492"/>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1">
              <a:extLst>
                <a:ext uri="{96DAC541-7B7A-43D3-8B79-37D633B846F1}">
                  <asvg:svgBlip xmlns:asvg="http://schemas.microsoft.com/office/drawing/2016/SVG/main" r:embed="rId13"/>
                </a:ext>
              </a:extLst>
            </a:blip>
            <a:stretch>
              <a:fillRect/>
            </a:stretch>
          </a:blipFill>
        </p:spPr>
        <p:txBody>
          <a:bodyPr/>
          <a:lstStyle/>
          <a:p/>
        </p:txBody>
      </p:sp>
      <p:sp>
        <p:nvSpPr>
          <p:cNvPr id="10" name="Freeform 10"/>
          <p:cNvSpPr/>
          <p:nvPr/>
        </p:nvSpPr>
        <p:spPr>
          <a:xfrm rot="-7372589">
            <a:off x="16948672" y="9359485"/>
            <a:ext cx="2960714" cy="2020688"/>
          </a:xfrm>
          <a:custGeom>
            <a:rect l="l" t="t" r="r" b="b"/>
            <a:pathLst>
              <a:path w="2960714" h="2020687">
                <a:moveTo>
                  <a:pt x="0" y="0"/>
                </a:moveTo>
                <a:lnTo>
                  <a:pt x="2960715" y="0"/>
                </a:lnTo>
                <a:lnTo>
                  <a:pt x="2960715" y="2020688"/>
                </a:lnTo>
                <a:lnTo>
                  <a:pt x="0" y="2020688"/>
                </a:lnTo>
                <a:lnTo>
                  <a:pt x="0" y="0"/>
                </a:lnTo>
                <a:close/>
              </a:path>
            </a:pathLst>
          </a:custGeom>
          <a:blipFill>
            <a:blip r:embed="rId3">
              <a:extLst>
                <a:ext uri="{96DAC541-7B7A-43D3-8B79-37D633B846F1}">
                  <asvg:svgBlip xmlns:asvg="http://schemas.microsoft.com/office/drawing/2016/SVG/main" r:embed="rId14"/>
                </a:ext>
              </a:extLst>
            </a:blip>
            <a:stretch>
              <a:fillRect/>
            </a:stretch>
          </a:blipFill>
        </p:spPr>
        <p:txBody>
          <a:bodyPr/>
          <a:lstStyle/>
          <a:p/>
        </p:txBody>
      </p:sp>
      <p:sp>
        <p:nvSpPr>
          <p:cNvPr id="11" name="Freeform 11"/>
          <p:cNvSpPr/>
          <p:nvPr/>
        </p:nvSpPr>
        <p:spPr>
          <a:xfrm>
            <a:off x="366737" y="2775918"/>
            <a:ext cx="17469834" cy="6580001"/>
          </a:xfrm>
          <a:custGeom>
            <a:rect l="l" t="t" r="r" b="b"/>
            <a:pathLst>
              <a:path w="17469834" h="6580001">
                <a:moveTo>
                  <a:pt x="0" y="0"/>
                </a:moveTo>
                <a:lnTo>
                  <a:pt x="17469835" y="0"/>
                </a:lnTo>
                <a:lnTo>
                  <a:pt x="17469835" y="6580001"/>
                </a:lnTo>
                <a:lnTo>
                  <a:pt x="0" y="6580001"/>
                </a:lnTo>
                <a:lnTo>
                  <a:pt x="0" y="0"/>
                </a:lnTo>
                <a:close/>
              </a:path>
            </a:pathLst>
          </a:custGeom>
          <a:blipFill>
            <a:blip r:embed="rId15"/>
            <a:stretch>
              <a:fillRect t="-2858" b="-2858"/>
            </a:stretch>
          </a:blipFill>
        </p:spPr>
        <p:txBody>
          <a:bodyPr/>
          <a:lstStyle/>
          <a:p/>
        </p:txBody>
      </p:sp>
      <p:sp>
        <p:nvSpPr>
          <p:cNvPr id="12" name="Freeform 12"/>
          <p:cNvSpPr/>
          <p:nvPr/>
        </p:nvSpPr>
        <p:spPr>
          <a:xfrm rot="-505190">
            <a:off x="246504" y="2561585"/>
            <a:ext cx="1068445" cy="611494"/>
          </a:xfrm>
          <a:custGeom>
            <a:rect l="l" t="t" r="r" b="b"/>
            <a:pathLst>
              <a:path w="1068445" h="611494">
                <a:moveTo>
                  <a:pt x="0" y="0"/>
                </a:moveTo>
                <a:lnTo>
                  <a:pt x="1068445" y="0"/>
                </a:lnTo>
                <a:lnTo>
                  <a:pt x="1068445" y="611493"/>
                </a:lnTo>
                <a:lnTo>
                  <a:pt x="0" y="61149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p:txBody>
      </p:sp>
      <p:sp>
        <p:nvSpPr>
          <p:cNvPr id="13" name="Freeform 13"/>
          <p:cNvSpPr/>
          <p:nvPr/>
        </p:nvSpPr>
        <p:spPr>
          <a:xfrm rot="7761442">
            <a:off x="16844646" y="8682298"/>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p:txBody>
      </p:sp>
      <p:sp>
        <p:nvSpPr>
          <p:cNvPr id="14" name="TextBox 14"/>
          <p:cNvSpPr txBox="1"/>
          <p:nvPr/>
        </p:nvSpPr>
        <p:spPr>
          <a:xfrm>
            <a:off x="4002087" y="287675"/>
            <a:ext cx="12695792"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sp>
        <p:nvSpPr>
          <p:cNvPr id="15" name="TextBox 15"/>
          <p:cNvSpPr txBox="1"/>
          <p:nvPr/>
        </p:nvSpPr>
        <p:spPr>
          <a:xfrm>
            <a:off x="4267825" y="1341310"/>
            <a:ext cx="11088996" cy="807087"/>
          </a:xfrm>
          <a:prstGeom prst="rect">
            <a:avLst/>
          </a:prstGeom>
        </p:spPr>
        <p:txBody>
          <a:bodyPr lIns="0" tIns="0" rIns="0" bIns="0" rtlCol="0" anchor="t">
            <a:spAutoFit/>
          </a:bodyPr>
          <a:lstStyle/>
          <a:p>
            <a:pPr algn="l">
              <a:lnSpc>
                <a:spcPts val="6439"/>
              </a:lnSpc>
              <a:spcBef>
                <a:spcPct val="0"/>
              </a:spcBef>
            </a:pPr>
            <a:r>
              <a:rPr lang="en-US" sz="4599" b="1" i="1">
                <a:solidFill>
                  <a:srgbClr val="FFFFFF"/>
                </a:solidFill>
                <a:latin typeface="Ubuntu Bold Italics"/>
                <a:ea typeface="Ubuntu Bold Italics"/>
                <a:cs typeface="Ubuntu Bold Italics"/>
                <a:sym typeface="Ubuntu Bold Italics"/>
              </a:rPr>
              <a:t>2.1. System Model and Block Diagram</a:t>
            </a: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2041796" flipH="1">
            <a:off x="14928528" y="-1390545"/>
            <a:ext cx="4661544" cy="3181504"/>
          </a:xfrm>
          <a:custGeom>
            <a:rect l="l" t="t" r="r" b="b"/>
            <a:pathLst>
              <a:path w="4661544" h="3181504">
                <a:moveTo>
                  <a:pt x="4661544" y="0"/>
                </a:moveTo>
                <a:lnTo>
                  <a:pt x="0" y="0"/>
                </a:lnTo>
                <a:lnTo>
                  <a:pt x="0" y="3181503"/>
                </a:lnTo>
                <a:lnTo>
                  <a:pt x="4661544" y="3181503"/>
                </a:lnTo>
                <a:lnTo>
                  <a:pt x="46615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16833604" y="1064857"/>
            <a:ext cx="2787965" cy="2571898"/>
          </a:xfrm>
          <a:custGeom>
            <a:rect l="l" t="t" r="r" b="b"/>
            <a:pathLst>
              <a:path w="2787965" h="2571898">
                <a:moveTo>
                  <a:pt x="0" y="0"/>
                </a:moveTo>
                <a:lnTo>
                  <a:pt x="2787965" y="0"/>
                </a:lnTo>
                <a:lnTo>
                  <a:pt x="2787965" y="2571898"/>
                </a:lnTo>
                <a:lnTo>
                  <a:pt x="0" y="2571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flipH="1">
            <a:off x="-1454991" y="9436161"/>
            <a:ext cx="2495702" cy="2370917"/>
          </a:xfrm>
          <a:custGeom>
            <a:rect l="l" t="t" r="r" b="b"/>
            <a:pathLst>
              <a:path w="2495702" h="2370917">
                <a:moveTo>
                  <a:pt x="2495702" y="0"/>
                </a:moveTo>
                <a:lnTo>
                  <a:pt x="0" y="0"/>
                </a:lnTo>
                <a:lnTo>
                  <a:pt x="0" y="2370917"/>
                </a:lnTo>
                <a:lnTo>
                  <a:pt x="2495702" y="2370917"/>
                </a:lnTo>
                <a:lnTo>
                  <a:pt x="249570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864568">
            <a:off x="-171479" y="10006370"/>
            <a:ext cx="2424380" cy="2233460"/>
          </a:xfrm>
          <a:custGeom>
            <a:rect l="l" t="t" r="r" b="b"/>
            <a:pathLst>
              <a:path w="2424380" h="2233460">
                <a:moveTo>
                  <a:pt x="0" y="0"/>
                </a:moveTo>
                <a:lnTo>
                  <a:pt x="2424380" y="0"/>
                </a:lnTo>
                <a:lnTo>
                  <a:pt x="2424380" y="2233460"/>
                </a:lnTo>
                <a:lnTo>
                  <a:pt x="0" y="22334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p:txBody>
      </p:sp>
      <p:sp>
        <p:nvSpPr>
          <p:cNvPr id="6" name="Freeform 6"/>
          <p:cNvSpPr/>
          <p:nvPr/>
        </p:nvSpPr>
        <p:spPr>
          <a:xfrm rot="3033103">
            <a:off x="15612655" y="397368"/>
            <a:ext cx="1059817" cy="1163036"/>
          </a:xfrm>
          <a:custGeom>
            <a:rect l="l" t="t" r="r" b="b"/>
            <a:pathLst>
              <a:path w="1059817" h="1163036">
                <a:moveTo>
                  <a:pt x="0" y="0"/>
                </a:moveTo>
                <a:lnTo>
                  <a:pt x="1059817" y="0"/>
                </a:lnTo>
                <a:lnTo>
                  <a:pt x="1059817" y="1163036"/>
                </a:lnTo>
                <a:lnTo>
                  <a:pt x="0" y="11630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p:txBody>
      </p:sp>
      <p:sp>
        <p:nvSpPr>
          <p:cNvPr id="7" name="Freeform 7"/>
          <p:cNvSpPr/>
          <p:nvPr/>
        </p:nvSpPr>
        <p:spPr>
          <a:xfrm rot="-8417799" flipH="1" flipV="1">
            <a:off x="-16434" y="9250224"/>
            <a:ext cx="810838" cy="889809"/>
          </a:xfrm>
          <a:custGeom>
            <a:rect l="l" t="t" r="r" b="b"/>
            <a:pathLst>
              <a:path w="810838" h="889809">
                <a:moveTo>
                  <a:pt x="810838" y="889809"/>
                </a:moveTo>
                <a:lnTo>
                  <a:pt x="0" y="889809"/>
                </a:lnTo>
                <a:lnTo>
                  <a:pt x="0" y="0"/>
                </a:lnTo>
                <a:lnTo>
                  <a:pt x="810838" y="0"/>
                </a:lnTo>
                <a:lnTo>
                  <a:pt x="810838" y="889809"/>
                </a:lnTo>
                <a:close/>
              </a:path>
            </a:pathLst>
          </a:custGeom>
          <a:blipFill>
            <a:blip r:embed="rId10">
              <a:extLst>
                <a:ext uri="{96DAC541-7B7A-43D3-8B79-37D633B846F1}">
                  <asvg:svgBlip xmlns:asvg="http://schemas.microsoft.com/office/drawing/2016/SVG/main" r:embed="rId12"/>
                </a:ext>
              </a:extLst>
            </a:blip>
            <a:stretch>
              <a:fillRect/>
            </a:stretch>
          </a:blipFill>
        </p:spPr>
        <p:txBody>
          <a:bodyPr/>
          <a:lstStyle/>
          <a:p/>
        </p:txBody>
      </p:sp>
      <p:sp>
        <p:nvSpPr>
          <p:cNvPr id="8" name="Freeform 8"/>
          <p:cNvSpPr/>
          <p:nvPr/>
        </p:nvSpPr>
        <p:spPr>
          <a:xfrm rot="1430325">
            <a:off x="494477" y="629904"/>
            <a:ext cx="1068445" cy="611494"/>
          </a:xfrm>
          <a:custGeom>
            <a:rect l="l" t="t" r="r" b="b"/>
            <a:pathLst>
              <a:path w="1068445" h="611494">
                <a:moveTo>
                  <a:pt x="0" y="0"/>
                </a:moveTo>
                <a:lnTo>
                  <a:pt x="1068446" y="0"/>
                </a:lnTo>
                <a:lnTo>
                  <a:pt x="1068446" y="611494"/>
                </a:lnTo>
                <a:lnTo>
                  <a:pt x="0" y="6114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p:txBody>
      </p:sp>
      <p:sp>
        <p:nvSpPr>
          <p:cNvPr id="9" name="Freeform 9"/>
          <p:cNvSpPr/>
          <p:nvPr/>
        </p:nvSpPr>
        <p:spPr>
          <a:xfrm rot="-7372589">
            <a:off x="16948672" y="9359485"/>
            <a:ext cx="2960714" cy="2020688"/>
          </a:xfrm>
          <a:custGeom>
            <a:rect l="l" t="t" r="r" b="b"/>
            <a:pathLst>
              <a:path w="2960714" h="2020687">
                <a:moveTo>
                  <a:pt x="0" y="0"/>
                </a:moveTo>
                <a:lnTo>
                  <a:pt x="2960715" y="0"/>
                </a:lnTo>
                <a:lnTo>
                  <a:pt x="2960715" y="2020688"/>
                </a:lnTo>
                <a:lnTo>
                  <a:pt x="0" y="2020688"/>
                </a:lnTo>
                <a:lnTo>
                  <a:pt x="0" y="0"/>
                </a:lnTo>
                <a:close/>
              </a:path>
            </a:pathLst>
          </a:custGeom>
          <a:blipFill>
            <a:blip r:embed="rId2">
              <a:extLst>
                <a:ext uri="{96DAC541-7B7A-43D3-8B79-37D633B846F1}">
                  <asvg:svgBlip xmlns:asvg="http://schemas.microsoft.com/office/drawing/2016/SVG/main" r:embed="rId15"/>
                </a:ext>
              </a:extLst>
            </a:blip>
            <a:stretch>
              <a:fillRect/>
            </a:stretch>
          </a:blipFill>
        </p:spPr>
        <p:txBody>
          <a:bodyPr/>
          <a:lstStyle/>
          <a:p/>
        </p:txBody>
      </p:sp>
      <p:sp>
        <p:nvSpPr>
          <p:cNvPr id="10" name="Freeform 10"/>
          <p:cNvSpPr/>
          <p:nvPr/>
        </p:nvSpPr>
        <p:spPr>
          <a:xfrm>
            <a:off x="1640918" y="2115063"/>
            <a:ext cx="4069225" cy="2717510"/>
          </a:xfrm>
          <a:custGeom>
            <a:rect l="l" t="t" r="r" b="b"/>
            <a:pathLst>
              <a:path w="4069225" h="2717510">
                <a:moveTo>
                  <a:pt x="0" y="0"/>
                </a:moveTo>
                <a:lnTo>
                  <a:pt x="4069225" y="0"/>
                </a:lnTo>
                <a:lnTo>
                  <a:pt x="4069225" y="2717510"/>
                </a:lnTo>
                <a:lnTo>
                  <a:pt x="0" y="2717510"/>
                </a:lnTo>
                <a:lnTo>
                  <a:pt x="0" y="0"/>
                </a:lnTo>
                <a:close/>
              </a:path>
            </a:pathLst>
          </a:custGeom>
          <a:blipFill>
            <a:blip r:embed="rId16"/>
            <a:stretch>
              <a:fillRect/>
            </a:stretch>
          </a:blipFill>
        </p:spPr>
        <p:txBody>
          <a:bodyPr/>
          <a:lstStyle/>
          <a:p/>
        </p:txBody>
      </p:sp>
      <p:sp>
        <p:nvSpPr>
          <p:cNvPr id="11" name="Freeform 11"/>
          <p:cNvSpPr/>
          <p:nvPr/>
        </p:nvSpPr>
        <p:spPr>
          <a:xfrm>
            <a:off x="6728845" y="2176385"/>
            <a:ext cx="3999183" cy="2413300"/>
          </a:xfrm>
          <a:custGeom>
            <a:rect l="l" t="t" r="r" b="b"/>
            <a:pathLst>
              <a:path w="3999183" h="2413300">
                <a:moveTo>
                  <a:pt x="0" y="0"/>
                </a:moveTo>
                <a:lnTo>
                  <a:pt x="3999183" y="0"/>
                </a:lnTo>
                <a:lnTo>
                  <a:pt x="3999183" y="2413300"/>
                </a:lnTo>
                <a:lnTo>
                  <a:pt x="0" y="2413300"/>
                </a:lnTo>
                <a:lnTo>
                  <a:pt x="0" y="0"/>
                </a:lnTo>
                <a:close/>
              </a:path>
            </a:pathLst>
          </a:custGeom>
          <a:blipFill>
            <a:blip r:embed="rId17"/>
            <a:stretch>
              <a:fillRect/>
            </a:stretch>
          </a:blipFill>
        </p:spPr>
        <p:txBody>
          <a:bodyPr/>
          <a:lstStyle/>
          <a:p/>
        </p:txBody>
      </p:sp>
      <p:sp>
        <p:nvSpPr>
          <p:cNvPr id="12" name="Freeform 12"/>
          <p:cNvSpPr/>
          <p:nvPr/>
        </p:nvSpPr>
        <p:spPr>
          <a:xfrm>
            <a:off x="12537166" y="2525885"/>
            <a:ext cx="3493317" cy="2031827"/>
          </a:xfrm>
          <a:custGeom>
            <a:rect l="l" t="t" r="r" b="b"/>
            <a:pathLst>
              <a:path w="3493317" h="2031827">
                <a:moveTo>
                  <a:pt x="0" y="0"/>
                </a:moveTo>
                <a:lnTo>
                  <a:pt x="3493318" y="0"/>
                </a:lnTo>
                <a:lnTo>
                  <a:pt x="3493318" y="2031827"/>
                </a:lnTo>
                <a:lnTo>
                  <a:pt x="0" y="2031827"/>
                </a:lnTo>
                <a:lnTo>
                  <a:pt x="0" y="0"/>
                </a:lnTo>
                <a:close/>
              </a:path>
            </a:pathLst>
          </a:custGeom>
          <a:blipFill>
            <a:blip r:embed="rId18"/>
            <a:stretch>
              <a:fillRect/>
            </a:stretch>
          </a:blipFill>
        </p:spPr>
        <p:txBody>
          <a:bodyPr/>
          <a:lstStyle/>
          <a:p/>
        </p:txBody>
      </p:sp>
      <p:sp>
        <p:nvSpPr>
          <p:cNvPr id="13" name="Freeform 13"/>
          <p:cNvSpPr/>
          <p:nvPr/>
        </p:nvSpPr>
        <p:spPr>
          <a:xfrm rot="-7783908">
            <a:off x="16984480" y="5462514"/>
            <a:ext cx="1296074" cy="994197"/>
          </a:xfrm>
          <a:custGeom>
            <a:rect l="l" t="t" r="r" b="b"/>
            <a:pathLst>
              <a:path w="1296074" h="994197">
                <a:moveTo>
                  <a:pt x="0" y="0"/>
                </a:moveTo>
                <a:lnTo>
                  <a:pt x="1296074" y="0"/>
                </a:lnTo>
                <a:lnTo>
                  <a:pt x="1296074" y="994197"/>
                </a:lnTo>
                <a:lnTo>
                  <a:pt x="0" y="99419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p:txBody>
      </p:sp>
      <p:sp>
        <p:nvSpPr>
          <p:cNvPr id="14" name="Freeform 14"/>
          <p:cNvSpPr/>
          <p:nvPr/>
        </p:nvSpPr>
        <p:spPr>
          <a:xfrm>
            <a:off x="135565" y="5607989"/>
            <a:ext cx="4420908" cy="2849714"/>
          </a:xfrm>
          <a:custGeom>
            <a:rect l="l" t="t" r="r" b="b"/>
            <a:pathLst>
              <a:path w="4420908" h="2849714">
                <a:moveTo>
                  <a:pt x="0" y="0"/>
                </a:moveTo>
                <a:lnTo>
                  <a:pt x="4420908" y="0"/>
                </a:lnTo>
                <a:lnTo>
                  <a:pt x="4420908" y="2849714"/>
                </a:lnTo>
                <a:lnTo>
                  <a:pt x="0" y="2849714"/>
                </a:lnTo>
                <a:lnTo>
                  <a:pt x="0" y="0"/>
                </a:lnTo>
                <a:close/>
              </a:path>
            </a:pathLst>
          </a:custGeom>
          <a:blipFill>
            <a:blip r:embed="rId21"/>
            <a:stretch>
              <a:fillRect/>
            </a:stretch>
          </a:blipFill>
        </p:spPr>
        <p:txBody>
          <a:bodyPr/>
          <a:lstStyle/>
          <a:p/>
        </p:txBody>
      </p:sp>
      <p:sp>
        <p:nvSpPr>
          <p:cNvPr id="15" name="Freeform 15"/>
          <p:cNvSpPr/>
          <p:nvPr/>
        </p:nvSpPr>
        <p:spPr>
          <a:xfrm>
            <a:off x="9608649" y="5317260"/>
            <a:ext cx="4264010" cy="3322987"/>
          </a:xfrm>
          <a:custGeom>
            <a:rect l="l" t="t" r="r" b="b"/>
            <a:pathLst>
              <a:path w="4264010" h="3322986">
                <a:moveTo>
                  <a:pt x="0" y="0"/>
                </a:moveTo>
                <a:lnTo>
                  <a:pt x="4264009" y="0"/>
                </a:lnTo>
                <a:lnTo>
                  <a:pt x="4264009" y="3322986"/>
                </a:lnTo>
                <a:lnTo>
                  <a:pt x="0" y="3322986"/>
                </a:lnTo>
                <a:lnTo>
                  <a:pt x="0" y="0"/>
                </a:lnTo>
                <a:close/>
              </a:path>
            </a:pathLst>
          </a:custGeom>
          <a:blipFill>
            <a:blip r:embed="rId22"/>
            <a:stretch>
              <a:fillRect/>
            </a:stretch>
          </a:blipFill>
        </p:spPr>
        <p:txBody>
          <a:bodyPr/>
          <a:lstStyle/>
          <a:p/>
        </p:txBody>
      </p:sp>
      <p:sp>
        <p:nvSpPr>
          <p:cNvPr id="16" name="Freeform 16"/>
          <p:cNvSpPr/>
          <p:nvPr/>
        </p:nvSpPr>
        <p:spPr>
          <a:xfrm>
            <a:off x="4213768" y="5507341"/>
            <a:ext cx="5981132" cy="3199697"/>
          </a:xfrm>
          <a:custGeom>
            <a:rect l="l" t="t" r="r" b="b"/>
            <a:pathLst>
              <a:path w="5981132" h="3199697">
                <a:moveTo>
                  <a:pt x="0" y="0"/>
                </a:moveTo>
                <a:lnTo>
                  <a:pt x="5981132" y="0"/>
                </a:lnTo>
                <a:lnTo>
                  <a:pt x="5981132" y="3199697"/>
                </a:lnTo>
                <a:lnTo>
                  <a:pt x="0" y="3199697"/>
                </a:lnTo>
                <a:lnTo>
                  <a:pt x="0" y="0"/>
                </a:lnTo>
                <a:close/>
              </a:path>
            </a:pathLst>
          </a:custGeom>
          <a:blipFill>
            <a:blip r:embed="rId23"/>
            <a:stretch>
              <a:fillRect/>
            </a:stretch>
          </a:blipFill>
        </p:spPr>
        <p:txBody>
          <a:bodyPr/>
          <a:lstStyle/>
          <a:p/>
        </p:txBody>
      </p:sp>
      <p:sp>
        <p:nvSpPr>
          <p:cNvPr id="17" name="Freeform 17"/>
          <p:cNvSpPr/>
          <p:nvPr/>
        </p:nvSpPr>
        <p:spPr>
          <a:xfrm>
            <a:off x="13415976" y="6385878"/>
            <a:ext cx="2756654" cy="1842763"/>
          </a:xfrm>
          <a:custGeom>
            <a:rect l="l" t="t" r="r" b="b"/>
            <a:pathLst>
              <a:path w="2756654" h="1842762">
                <a:moveTo>
                  <a:pt x="0" y="0"/>
                </a:moveTo>
                <a:lnTo>
                  <a:pt x="2756654" y="0"/>
                </a:lnTo>
                <a:lnTo>
                  <a:pt x="2756654" y="1842764"/>
                </a:lnTo>
                <a:lnTo>
                  <a:pt x="0" y="1842764"/>
                </a:lnTo>
                <a:lnTo>
                  <a:pt x="0" y="0"/>
                </a:lnTo>
                <a:close/>
              </a:path>
            </a:pathLst>
          </a:custGeom>
          <a:blipFill>
            <a:blip r:embed="rId24"/>
            <a:stretch>
              <a:fillRect/>
            </a:stretch>
          </a:blipFill>
        </p:spPr>
        <p:txBody>
          <a:bodyPr/>
          <a:lstStyle/>
          <a:p/>
        </p:txBody>
      </p:sp>
      <p:sp>
        <p:nvSpPr>
          <p:cNvPr id="18" name="Freeform 18"/>
          <p:cNvSpPr/>
          <p:nvPr/>
        </p:nvSpPr>
        <p:spPr>
          <a:xfrm>
            <a:off x="14933326" y="6138863"/>
            <a:ext cx="3182271" cy="2259601"/>
          </a:xfrm>
          <a:custGeom>
            <a:rect l="l" t="t" r="r" b="b"/>
            <a:pathLst>
              <a:path w="3182271" h="2259601">
                <a:moveTo>
                  <a:pt x="0" y="0"/>
                </a:moveTo>
                <a:lnTo>
                  <a:pt x="3182271" y="0"/>
                </a:lnTo>
                <a:lnTo>
                  <a:pt x="3182271" y="2259601"/>
                </a:lnTo>
                <a:lnTo>
                  <a:pt x="0" y="2259601"/>
                </a:lnTo>
                <a:lnTo>
                  <a:pt x="0" y="0"/>
                </a:lnTo>
                <a:close/>
              </a:path>
            </a:pathLst>
          </a:custGeom>
          <a:blipFill>
            <a:blip r:embed="rId25"/>
            <a:stretch>
              <a:fillRect/>
            </a:stretch>
          </a:blipFill>
        </p:spPr>
        <p:txBody>
          <a:bodyPr/>
          <a:lstStyle/>
          <a:p/>
        </p:txBody>
      </p:sp>
      <p:sp>
        <p:nvSpPr>
          <p:cNvPr id="19" name="TextBox 19"/>
          <p:cNvSpPr txBox="1"/>
          <p:nvPr/>
        </p:nvSpPr>
        <p:spPr>
          <a:xfrm>
            <a:off x="2869358" y="1386283"/>
            <a:ext cx="12896428" cy="823594"/>
          </a:xfrm>
          <a:prstGeom prst="rect">
            <a:avLst/>
          </a:prstGeom>
        </p:spPr>
        <p:txBody>
          <a:bodyPr lIns="0" tIns="0" rIns="0" bIns="0" rtlCol="0" anchor="t">
            <a:spAutoFit/>
          </a:bodyPr>
          <a:lstStyle/>
          <a:p>
            <a:pPr algn="l">
              <a:lnSpc>
                <a:spcPts val="6580"/>
              </a:lnSpc>
              <a:spcBef>
                <a:spcPct val="0"/>
              </a:spcBef>
            </a:pPr>
            <a:r>
              <a:rPr lang="en-US" sz="4700" b="1">
                <a:solidFill>
                  <a:srgbClr val="FFFFFF"/>
                </a:solidFill>
                <a:latin typeface="Ubuntu Bold"/>
                <a:ea typeface="Ubuntu Bold"/>
                <a:cs typeface="Ubuntu Bold"/>
                <a:sym typeface="Ubuntu Bold"/>
              </a:rPr>
              <a:t> 2.2. Components and Peripheral Devices</a:t>
            </a:r>
          </a:p>
        </p:txBody>
      </p:sp>
      <p:sp>
        <p:nvSpPr>
          <p:cNvPr id="20" name="TextBox 20"/>
          <p:cNvSpPr txBox="1"/>
          <p:nvPr/>
        </p:nvSpPr>
        <p:spPr>
          <a:xfrm>
            <a:off x="2655275" y="4960288"/>
            <a:ext cx="4073570"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Arduino Uno</a:t>
            </a:r>
          </a:p>
        </p:txBody>
      </p:sp>
      <p:sp>
        <p:nvSpPr>
          <p:cNvPr id="21" name="TextBox 21"/>
          <p:cNvSpPr txBox="1"/>
          <p:nvPr/>
        </p:nvSpPr>
        <p:spPr>
          <a:xfrm>
            <a:off x="3069993" y="287675"/>
            <a:ext cx="11367464"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sp>
        <p:nvSpPr>
          <p:cNvPr id="22" name="TextBox 22"/>
          <p:cNvSpPr txBox="1"/>
          <p:nvPr/>
        </p:nvSpPr>
        <p:spPr>
          <a:xfrm>
            <a:off x="7373097" y="4960288"/>
            <a:ext cx="4089585"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Servo Motor</a:t>
            </a:r>
          </a:p>
        </p:txBody>
      </p:sp>
      <p:sp>
        <p:nvSpPr>
          <p:cNvPr id="23" name="TextBox 23"/>
          <p:cNvSpPr txBox="1"/>
          <p:nvPr/>
        </p:nvSpPr>
        <p:spPr>
          <a:xfrm>
            <a:off x="12834497" y="4843462"/>
            <a:ext cx="5044648"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 Load Cell Sensor</a:t>
            </a:r>
          </a:p>
        </p:txBody>
      </p:sp>
      <p:sp>
        <p:nvSpPr>
          <p:cNvPr id="24" name="TextBox 24"/>
          <p:cNvSpPr txBox="1"/>
          <p:nvPr/>
        </p:nvSpPr>
        <p:spPr>
          <a:xfrm>
            <a:off x="416482" y="8754663"/>
            <a:ext cx="6614817"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 ESP8266 NodeMCU V1.0</a:t>
            </a:r>
          </a:p>
        </p:txBody>
      </p:sp>
      <p:sp>
        <p:nvSpPr>
          <p:cNvPr id="25" name="TextBox 25"/>
          <p:cNvSpPr txBox="1"/>
          <p:nvPr/>
        </p:nvSpPr>
        <p:spPr>
          <a:xfrm>
            <a:off x="10580937" y="8734424"/>
            <a:ext cx="4775884"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 I2C Interface</a:t>
            </a:r>
          </a:p>
        </p:txBody>
      </p:sp>
      <p:sp>
        <p:nvSpPr>
          <p:cNvPr id="26" name="TextBox 26"/>
          <p:cNvSpPr txBox="1"/>
          <p:nvPr/>
        </p:nvSpPr>
        <p:spPr>
          <a:xfrm>
            <a:off x="6534390" y="8730951"/>
            <a:ext cx="4353239"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 LCD 1602</a:t>
            </a:r>
          </a:p>
        </p:txBody>
      </p:sp>
      <p:sp>
        <p:nvSpPr>
          <p:cNvPr id="27" name="TextBox 27"/>
          <p:cNvSpPr txBox="1"/>
          <p:nvPr/>
        </p:nvSpPr>
        <p:spPr>
          <a:xfrm>
            <a:off x="14283824" y="8734424"/>
            <a:ext cx="4775884" cy="523876"/>
          </a:xfrm>
          <a:prstGeom prst="rect">
            <a:avLst/>
          </a:prstGeom>
        </p:spPr>
        <p:txBody>
          <a:bodyPr lIns="0" tIns="0" rIns="0" bIns="0" rtlCol="0" anchor="t">
            <a:spAutoFit/>
          </a:bodyPr>
          <a:lstStyle/>
          <a:p>
            <a:pPr algn="l">
              <a:lnSpc>
                <a:spcPts val="4199"/>
              </a:lnSpc>
              <a:spcBef>
                <a:spcPct val="0"/>
              </a:spcBef>
            </a:pPr>
            <a:r>
              <a:rPr lang="en-US" sz="2999">
                <a:solidFill>
                  <a:srgbClr val="FFD68E"/>
                </a:solidFill>
                <a:latin typeface="Ubuntu"/>
                <a:ea typeface="Ubuntu"/>
                <a:cs typeface="Ubuntu"/>
                <a:sym typeface="Ubuntu"/>
              </a:rPr>
              <a:t>  Led and Button</a:t>
            </a: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2041796" flipH="1">
            <a:off x="15972393" y="-916096"/>
            <a:ext cx="3392307" cy="2315250"/>
          </a:xfrm>
          <a:custGeom>
            <a:rect l="l" t="t" r="r" b="b"/>
            <a:pathLst>
              <a:path w="3392306" h="2315250">
                <a:moveTo>
                  <a:pt x="3392307" y="0"/>
                </a:moveTo>
                <a:lnTo>
                  <a:pt x="0" y="0"/>
                </a:lnTo>
                <a:lnTo>
                  <a:pt x="0" y="2315250"/>
                </a:lnTo>
                <a:lnTo>
                  <a:pt x="3392307" y="2315250"/>
                </a:lnTo>
                <a:lnTo>
                  <a:pt x="33923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17358757" y="870754"/>
            <a:ext cx="2028863" cy="1871626"/>
          </a:xfrm>
          <a:custGeom>
            <a:rect l="l" t="t" r="r" b="b"/>
            <a:pathLst>
              <a:path w="2028863" h="1871626">
                <a:moveTo>
                  <a:pt x="0" y="0"/>
                </a:moveTo>
                <a:lnTo>
                  <a:pt x="2028863" y="0"/>
                </a:lnTo>
                <a:lnTo>
                  <a:pt x="2028863" y="1871626"/>
                </a:lnTo>
                <a:lnTo>
                  <a:pt x="0" y="1871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rot="3033103">
            <a:off x="16470244" y="385008"/>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582735">
            <a:off x="-1104662" y="-1033986"/>
            <a:ext cx="3392307" cy="2315250"/>
          </a:xfrm>
          <a:custGeom>
            <a:rect l="l" t="t" r="r" b="b"/>
            <a:pathLst>
              <a:path w="3392306" h="2315250">
                <a:moveTo>
                  <a:pt x="0" y="0"/>
                </a:moveTo>
                <a:lnTo>
                  <a:pt x="3392308" y="0"/>
                </a:lnTo>
                <a:lnTo>
                  <a:pt x="3392308" y="2315250"/>
                </a:lnTo>
                <a:lnTo>
                  <a:pt x="0" y="2315250"/>
                </a:lnTo>
                <a:lnTo>
                  <a:pt x="0" y="0"/>
                </a:lnTo>
                <a:close/>
              </a:path>
            </a:pathLst>
          </a:custGeom>
          <a:blipFill>
            <a:blip r:embed="rId2">
              <a:extLst>
                <a:ext uri="{96DAC541-7B7A-43D3-8B79-37D633B846F1}">
                  <asvg:svgBlip xmlns:asvg="http://schemas.microsoft.com/office/drawing/2016/SVG/main" r:embed="rId8"/>
                </a:ext>
              </a:extLst>
            </a:blip>
            <a:stretch>
              <a:fillRect/>
            </a:stretch>
          </a:blipFill>
        </p:spPr>
        <p:txBody>
          <a:bodyPr/>
          <a:lstStyle/>
          <a:p/>
        </p:txBody>
      </p:sp>
      <p:sp>
        <p:nvSpPr>
          <p:cNvPr id="6" name="Freeform 6"/>
          <p:cNvSpPr/>
          <p:nvPr/>
        </p:nvSpPr>
        <p:spPr>
          <a:xfrm rot="-2831161" flipH="1">
            <a:off x="-964984" y="978525"/>
            <a:ext cx="2028863" cy="1871626"/>
          </a:xfrm>
          <a:custGeom>
            <a:rect l="l" t="t" r="r" b="b"/>
            <a:pathLst>
              <a:path w="2028863" h="1871626">
                <a:moveTo>
                  <a:pt x="2028864" y="0"/>
                </a:moveTo>
                <a:lnTo>
                  <a:pt x="0" y="0"/>
                </a:lnTo>
                <a:lnTo>
                  <a:pt x="0" y="1871626"/>
                </a:lnTo>
                <a:lnTo>
                  <a:pt x="2028864" y="1871626"/>
                </a:lnTo>
                <a:lnTo>
                  <a:pt x="2028864" y="0"/>
                </a:lnTo>
                <a:close/>
              </a:path>
            </a:pathLst>
          </a:custGeom>
          <a:blipFill>
            <a:blip r:embed="rId4">
              <a:extLst>
                <a:ext uri="{96DAC541-7B7A-43D3-8B79-37D633B846F1}">
                  <asvg:svgBlip xmlns:asvg="http://schemas.microsoft.com/office/drawing/2016/SVG/main" r:embed="rId9"/>
                </a:ext>
              </a:extLst>
            </a:blip>
            <a:stretch>
              <a:fillRect/>
            </a:stretch>
          </a:blipFill>
        </p:spPr>
        <p:txBody>
          <a:bodyPr/>
          <a:lstStyle/>
          <a:p/>
        </p:txBody>
      </p:sp>
      <p:sp>
        <p:nvSpPr>
          <p:cNvPr id="7" name="Freeform 7"/>
          <p:cNvSpPr/>
          <p:nvPr/>
        </p:nvSpPr>
        <p:spPr>
          <a:xfrm rot="7344153">
            <a:off x="1012696" y="399316"/>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a:off x="3120507" y="2484761"/>
            <a:ext cx="11477259" cy="7402832"/>
          </a:xfrm>
          <a:custGeom>
            <a:rect l="l" t="t" r="r" b="b"/>
            <a:pathLst>
              <a:path w="11477259" h="7402832">
                <a:moveTo>
                  <a:pt x="0" y="0"/>
                </a:moveTo>
                <a:lnTo>
                  <a:pt x="11477259" y="0"/>
                </a:lnTo>
                <a:lnTo>
                  <a:pt x="11477259" y="7402832"/>
                </a:lnTo>
                <a:lnTo>
                  <a:pt x="0" y="7402832"/>
                </a:lnTo>
                <a:lnTo>
                  <a:pt x="0" y="0"/>
                </a:lnTo>
                <a:close/>
              </a:path>
            </a:pathLst>
          </a:custGeom>
          <a:blipFill>
            <a:blip r:embed="rId11"/>
            <a:stretch>
              <a:fillRect/>
            </a:stretch>
          </a:blipFill>
        </p:spPr>
        <p:txBody>
          <a:bodyPr/>
          <a:lstStyle/>
          <a:p/>
        </p:txBody>
      </p:sp>
      <p:sp>
        <p:nvSpPr>
          <p:cNvPr id="9" name="TextBox 9"/>
          <p:cNvSpPr txBox="1"/>
          <p:nvPr/>
        </p:nvSpPr>
        <p:spPr>
          <a:xfrm>
            <a:off x="1028700" y="1569092"/>
            <a:ext cx="16230600" cy="915670"/>
          </a:xfrm>
          <a:prstGeom prst="rect">
            <a:avLst/>
          </a:prstGeom>
        </p:spPr>
        <p:txBody>
          <a:bodyPr lIns="0" tIns="0" rIns="0" bIns="0" rtlCol="0" anchor="t">
            <a:spAutoFit/>
          </a:bodyPr>
          <a:lstStyle/>
          <a:p>
            <a:pPr algn="ctr">
              <a:lnSpc>
                <a:spcPts val="7280"/>
              </a:lnSpc>
              <a:spcBef>
                <a:spcPct val="0"/>
              </a:spcBef>
            </a:pPr>
            <a:r>
              <a:rPr lang="en-US" sz="5200" b="1">
                <a:solidFill>
                  <a:srgbClr val="FFFFFF"/>
                </a:solidFill>
                <a:latin typeface="Ubuntu Bold"/>
                <a:ea typeface="Ubuntu Bold"/>
                <a:cs typeface="Ubuntu Bold"/>
                <a:sym typeface="Ubuntu Bold"/>
              </a:rPr>
              <a:t> 2.3. Electronic Circuit/Hardware Interfacing</a:t>
            </a:r>
          </a:p>
        </p:txBody>
      </p:sp>
      <p:sp>
        <p:nvSpPr>
          <p:cNvPr id="10" name="TextBox 10"/>
          <p:cNvSpPr txBox="1"/>
          <p:nvPr/>
        </p:nvSpPr>
        <p:spPr>
          <a:xfrm>
            <a:off x="3069993" y="287675"/>
            <a:ext cx="12695792"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spTree>
  </p:cSld>
  <p:clrMapOvr>
    <a:masterClrMapping/>
  </p:clrMapOvr>
  <p:transition>
    <p:push/>
  </p:transition>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2041796" flipH="1">
            <a:off x="15972393" y="-916096"/>
            <a:ext cx="3392307" cy="2315250"/>
          </a:xfrm>
          <a:custGeom>
            <a:rect l="l" t="t" r="r" b="b"/>
            <a:pathLst>
              <a:path w="3392306" h="2315250">
                <a:moveTo>
                  <a:pt x="3392307" y="0"/>
                </a:moveTo>
                <a:lnTo>
                  <a:pt x="0" y="0"/>
                </a:lnTo>
                <a:lnTo>
                  <a:pt x="0" y="2315250"/>
                </a:lnTo>
                <a:lnTo>
                  <a:pt x="3392307" y="2315250"/>
                </a:lnTo>
                <a:lnTo>
                  <a:pt x="33923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17358757" y="870754"/>
            <a:ext cx="2028863" cy="1871626"/>
          </a:xfrm>
          <a:custGeom>
            <a:rect l="l" t="t" r="r" b="b"/>
            <a:pathLst>
              <a:path w="2028863" h="1871626">
                <a:moveTo>
                  <a:pt x="0" y="0"/>
                </a:moveTo>
                <a:lnTo>
                  <a:pt x="2028863" y="0"/>
                </a:lnTo>
                <a:lnTo>
                  <a:pt x="2028863" y="1871626"/>
                </a:lnTo>
                <a:lnTo>
                  <a:pt x="0" y="1871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rot="3033103">
            <a:off x="16470244" y="385008"/>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582735">
            <a:off x="-1104662" y="-1033986"/>
            <a:ext cx="3392307" cy="2315250"/>
          </a:xfrm>
          <a:custGeom>
            <a:rect l="l" t="t" r="r" b="b"/>
            <a:pathLst>
              <a:path w="3392306" h="2315250">
                <a:moveTo>
                  <a:pt x="0" y="0"/>
                </a:moveTo>
                <a:lnTo>
                  <a:pt x="3392308" y="0"/>
                </a:lnTo>
                <a:lnTo>
                  <a:pt x="3392308" y="2315250"/>
                </a:lnTo>
                <a:lnTo>
                  <a:pt x="0" y="2315250"/>
                </a:lnTo>
                <a:lnTo>
                  <a:pt x="0" y="0"/>
                </a:lnTo>
                <a:close/>
              </a:path>
            </a:pathLst>
          </a:custGeom>
          <a:blipFill>
            <a:blip r:embed="rId2">
              <a:extLst>
                <a:ext uri="{96DAC541-7B7A-43D3-8B79-37D633B846F1}">
                  <asvg:svgBlip xmlns:asvg="http://schemas.microsoft.com/office/drawing/2016/SVG/main" r:embed="rId8"/>
                </a:ext>
              </a:extLst>
            </a:blip>
            <a:stretch>
              <a:fillRect/>
            </a:stretch>
          </a:blipFill>
        </p:spPr>
        <p:txBody>
          <a:bodyPr/>
          <a:lstStyle/>
          <a:p/>
        </p:txBody>
      </p:sp>
      <p:sp>
        <p:nvSpPr>
          <p:cNvPr id="6" name="Freeform 6"/>
          <p:cNvSpPr/>
          <p:nvPr/>
        </p:nvSpPr>
        <p:spPr>
          <a:xfrm rot="-2831161" flipH="1">
            <a:off x="-964984" y="978525"/>
            <a:ext cx="2028863" cy="1871626"/>
          </a:xfrm>
          <a:custGeom>
            <a:rect l="l" t="t" r="r" b="b"/>
            <a:pathLst>
              <a:path w="2028863" h="1871626">
                <a:moveTo>
                  <a:pt x="2028864" y="0"/>
                </a:moveTo>
                <a:lnTo>
                  <a:pt x="0" y="0"/>
                </a:lnTo>
                <a:lnTo>
                  <a:pt x="0" y="1871626"/>
                </a:lnTo>
                <a:lnTo>
                  <a:pt x="2028864" y="1871626"/>
                </a:lnTo>
                <a:lnTo>
                  <a:pt x="2028864" y="0"/>
                </a:lnTo>
                <a:close/>
              </a:path>
            </a:pathLst>
          </a:custGeom>
          <a:blipFill>
            <a:blip r:embed="rId4">
              <a:extLst>
                <a:ext uri="{96DAC541-7B7A-43D3-8B79-37D633B846F1}">
                  <asvg:svgBlip xmlns:asvg="http://schemas.microsoft.com/office/drawing/2016/SVG/main" r:embed="rId9"/>
                </a:ext>
              </a:extLst>
            </a:blip>
            <a:stretch>
              <a:fillRect/>
            </a:stretch>
          </a:blipFill>
        </p:spPr>
        <p:txBody>
          <a:bodyPr/>
          <a:lstStyle/>
          <a:p/>
        </p:txBody>
      </p:sp>
      <p:sp>
        <p:nvSpPr>
          <p:cNvPr id="7" name="Freeform 7"/>
          <p:cNvSpPr/>
          <p:nvPr/>
        </p:nvSpPr>
        <p:spPr>
          <a:xfrm rot="7344153">
            <a:off x="1012696" y="399316"/>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a:off x="2872690" y="2484761"/>
            <a:ext cx="11755030" cy="7346894"/>
          </a:xfrm>
          <a:custGeom>
            <a:rect l="l" t="t" r="r" b="b"/>
            <a:pathLst>
              <a:path w="11755030" h="7346894">
                <a:moveTo>
                  <a:pt x="0" y="0"/>
                </a:moveTo>
                <a:lnTo>
                  <a:pt x="11755030" y="0"/>
                </a:lnTo>
                <a:lnTo>
                  <a:pt x="11755030" y="7346894"/>
                </a:lnTo>
                <a:lnTo>
                  <a:pt x="0" y="7346894"/>
                </a:lnTo>
                <a:lnTo>
                  <a:pt x="0" y="0"/>
                </a:lnTo>
                <a:close/>
              </a:path>
            </a:pathLst>
          </a:custGeom>
          <a:blipFill>
            <a:blip r:embed="rId11"/>
            <a:stretch>
              <a:fillRect/>
            </a:stretch>
          </a:blipFill>
        </p:spPr>
        <p:txBody>
          <a:bodyPr/>
          <a:lstStyle/>
          <a:p/>
        </p:txBody>
      </p:sp>
      <p:sp>
        <p:nvSpPr>
          <p:cNvPr id="9" name="TextBox 9"/>
          <p:cNvSpPr txBox="1"/>
          <p:nvPr/>
        </p:nvSpPr>
        <p:spPr>
          <a:xfrm>
            <a:off x="1028700" y="1569092"/>
            <a:ext cx="16230600" cy="915670"/>
          </a:xfrm>
          <a:prstGeom prst="rect">
            <a:avLst/>
          </a:prstGeom>
        </p:spPr>
        <p:txBody>
          <a:bodyPr lIns="0" tIns="0" rIns="0" bIns="0" rtlCol="0" anchor="t">
            <a:spAutoFit/>
          </a:bodyPr>
          <a:lstStyle/>
          <a:p>
            <a:pPr algn="ctr">
              <a:lnSpc>
                <a:spcPts val="7280"/>
              </a:lnSpc>
              <a:spcBef>
                <a:spcPct val="0"/>
              </a:spcBef>
            </a:pPr>
            <a:r>
              <a:rPr lang="en-US" sz="5200" b="1">
                <a:solidFill>
                  <a:srgbClr val="FFFFFF"/>
                </a:solidFill>
                <a:latin typeface="Ubuntu Bold"/>
                <a:ea typeface="Ubuntu Bold"/>
                <a:cs typeface="Ubuntu Bold"/>
                <a:sym typeface="Ubuntu Bold"/>
              </a:rPr>
              <a:t> 2.3. Electronic Circuit/Hardware Interfacing</a:t>
            </a:r>
          </a:p>
        </p:txBody>
      </p:sp>
      <p:sp>
        <p:nvSpPr>
          <p:cNvPr id="10" name="TextBox 10"/>
          <p:cNvSpPr txBox="1"/>
          <p:nvPr/>
        </p:nvSpPr>
        <p:spPr>
          <a:xfrm>
            <a:off x="3069993" y="287675"/>
            <a:ext cx="12695792"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55423C"/>
        </a:solidFill>
      </p:bgPr>
    </p:bg>
    <p:spTree>
      <p:nvGrpSpPr>
        <p:cNvPr id="1" name=""/>
        <p:cNvGrpSpPr/>
        <p:nvPr/>
      </p:nvGrpSpPr>
      <p:grpSpPr>
        <a:xfrm>
          <a:off x="0" y="0"/>
          <a:ext cx="0" cy="0"/>
        </a:xfrm>
      </p:grpSpPr>
      <p:sp>
        <p:nvSpPr>
          <p:cNvPr id="2" name="Freeform 2"/>
          <p:cNvSpPr/>
          <p:nvPr/>
        </p:nvSpPr>
        <p:spPr>
          <a:xfrm rot="2041796" flipH="1">
            <a:off x="15972393" y="-916096"/>
            <a:ext cx="3392307" cy="2315250"/>
          </a:xfrm>
          <a:custGeom>
            <a:rect l="l" t="t" r="r" b="b"/>
            <a:pathLst>
              <a:path w="3392306" h="2315250">
                <a:moveTo>
                  <a:pt x="3392307" y="0"/>
                </a:moveTo>
                <a:lnTo>
                  <a:pt x="0" y="0"/>
                </a:lnTo>
                <a:lnTo>
                  <a:pt x="0" y="2315250"/>
                </a:lnTo>
                <a:lnTo>
                  <a:pt x="3392307" y="2315250"/>
                </a:lnTo>
                <a:lnTo>
                  <a:pt x="33923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p:txBody>
      </p:sp>
      <p:sp>
        <p:nvSpPr>
          <p:cNvPr id="3" name="Freeform 3"/>
          <p:cNvSpPr/>
          <p:nvPr/>
        </p:nvSpPr>
        <p:spPr>
          <a:xfrm rot="3294764">
            <a:off x="17358757" y="870754"/>
            <a:ext cx="2028863" cy="1871626"/>
          </a:xfrm>
          <a:custGeom>
            <a:rect l="l" t="t" r="r" b="b"/>
            <a:pathLst>
              <a:path w="2028863" h="1871626">
                <a:moveTo>
                  <a:pt x="0" y="0"/>
                </a:moveTo>
                <a:lnTo>
                  <a:pt x="2028863" y="0"/>
                </a:lnTo>
                <a:lnTo>
                  <a:pt x="2028863" y="1871626"/>
                </a:lnTo>
                <a:lnTo>
                  <a:pt x="0" y="1871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p:txBody>
      </p:sp>
      <p:sp>
        <p:nvSpPr>
          <p:cNvPr id="4" name="Freeform 4"/>
          <p:cNvSpPr/>
          <p:nvPr/>
        </p:nvSpPr>
        <p:spPr>
          <a:xfrm rot="3033103">
            <a:off x="16470244" y="385008"/>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p:txBody>
      </p:sp>
      <p:sp>
        <p:nvSpPr>
          <p:cNvPr id="5" name="Freeform 5"/>
          <p:cNvSpPr/>
          <p:nvPr/>
        </p:nvSpPr>
        <p:spPr>
          <a:xfrm rot="-1582735">
            <a:off x="-1104662" y="-1033986"/>
            <a:ext cx="3392307" cy="2315250"/>
          </a:xfrm>
          <a:custGeom>
            <a:rect l="l" t="t" r="r" b="b"/>
            <a:pathLst>
              <a:path w="3392306" h="2315250">
                <a:moveTo>
                  <a:pt x="0" y="0"/>
                </a:moveTo>
                <a:lnTo>
                  <a:pt x="3392308" y="0"/>
                </a:lnTo>
                <a:lnTo>
                  <a:pt x="3392308" y="2315250"/>
                </a:lnTo>
                <a:lnTo>
                  <a:pt x="0" y="2315250"/>
                </a:lnTo>
                <a:lnTo>
                  <a:pt x="0" y="0"/>
                </a:lnTo>
                <a:close/>
              </a:path>
            </a:pathLst>
          </a:custGeom>
          <a:blipFill>
            <a:blip r:embed="rId2">
              <a:extLst>
                <a:ext uri="{96DAC541-7B7A-43D3-8B79-37D633B846F1}">
                  <asvg:svgBlip xmlns:asvg="http://schemas.microsoft.com/office/drawing/2016/SVG/main" r:embed="rId8"/>
                </a:ext>
              </a:extLst>
            </a:blip>
            <a:stretch>
              <a:fillRect/>
            </a:stretch>
          </a:blipFill>
        </p:spPr>
        <p:txBody>
          <a:bodyPr/>
          <a:lstStyle/>
          <a:p/>
        </p:txBody>
      </p:sp>
      <p:sp>
        <p:nvSpPr>
          <p:cNvPr id="6" name="Freeform 6"/>
          <p:cNvSpPr/>
          <p:nvPr/>
        </p:nvSpPr>
        <p:spPr>
          <a:xfrm rot="-2831161" flipH="1">
            <a:off x="-964984" y="978525"/>
            <a:ext cx="2028863" cy="1871626"/>
          </a:xfrm>
          <a:custGeom>
            <a:rect l="l" t="t" r="r" b="b"/>
            <a:pathLst>
              <a:path w="2028863" h="1871626">
                <a:moveTo>
                  <a:pt x="2028864" y="0"/>
                </a:moveTo>
                <a:lnTo>
                  <a:pt x="0" y="0"/>
                </a:lnTo>
                <a:lnTo>
                  <a:pt x="0" y="1871626"/>
                </a:lnTo>
                <a:lnTo>
                  <a:pt x="2028864" y="1871626"/>
                </a:lnTo>
                <a:lnTo>
                  <a:pt x="2028864" y="0"/>
                </a:lnTo>
                <a:close/>
              </a:path>
            </a:pathLst>
          </a:custGeom>
          <a:blipFill>
            <a:blip r:embed="rId4">
              <a:extLst>
                <a:ext uri="{96DAC541-7B7A-43D3-8B79-37D633B846F1}">
                  <asvg:svgBlip xmlns:asvg="http://schemas.microsoft.com/office/drawing/2016/SVG/main" r:embed="rId9"/>
                </a:ext>
              </a:extLst>
            </a:blip>
            <a:stretch>
              <a:fillRect/>
            </a:stretch>
          </a:blipFill>
        </p:spPr>
        <p:txBody>
          <a:bodyPr/>
          <a:lstStyle/>
          <a:p/>
        </p:txBody>
      </p:sp>
      <p:sp>
        <p:nvSpPr>
          <p:cNvPr id="7" name="Freeform 7"/>
          <p:cNvSpPr/>
          <p:nvPr/>
        </p:nvSpPr>
        <p:spPr>
          <a:xfrm rot="7344153">
            <a:off x="1012696" y="399316"/>
            <a:ext cx="771252" cy="846367"/>
          </a:xfrm>
          <a:custGeom>
            <a:rect l="l" t="t" r="r" b="b"/>
            <a:pathLst>
              <a:path w="771252" h="846366">
                <a:moveTo>
                  <a:pt x="0" y="0"/>
                </a:moveTo>
                <a:lnTo>
                  <a:pt x="771252" y="0"/>
                </a:lnTo>
                <a:lnTo>
                  <a:pt x="771252" y="846367"/>
                </a:lnTo>
                <a:lnTo>
                  <a:pt x="0" y="846367"/>
                </a:lnTo>
                <a:lnTo>
                  <a:pt x="0" y="0"/>
                </a:lnTo>
                <a:close/>
              </a:path>
            </a:pathLst>
          </a:custGeom>
          <a:blipFill>
            <a:blip r:embed="rId6">
              <a:extLst>
                <a:ext uri="{96DAC541-7B7A-43D3-8B79-37D633B846F1}">
                  <asvg:svgBlip xmlns:asvg="http://schemas.microsoft.com/office/drawing/2016/SVG/main" r:embed="rId10"/>
                </a:ext>
              </a:extLst>
            </a:blip>
            <a:stretch>
              <a:fillRect/>
            </a:stretch>
          </a:blipFill>
        </p:spPr>
        <p:txBody>
          <a:bodyPr/>
          <a:lstStyle/>
          <a:p/>
        </p:txBody>
      </p:sp>
      <p:sp>
        <p:nvSpPr>
          <p:cNvPr id="8" name="Freeform 8"/>
          <p:cNvSpPr/>
          <p:nvPr/>
        </p:nvSpPr>
        <p:spPr>
          <a:xfrm>
            <a:off x="3069993" y="2202490"/>
            <a:ext cx="12058991" cy="7928787"/>
          </a:xfrm>
          <a:custGeom>
            <a:rect l="l" t="t" r="r" b="b"/>
            <a:pathLst>
              <a:path w="12058991" h="7928786">
                <a:moveTo>
                  <a:pt x="0" y="0"/>
                </a:moveTo>
                <a:lnTo>
                  <a:pt x="12058992" y="0"/>
                </a:lnTo>
                <a:lnTo>
                  <a:pt x="12058992" y="7928786"/>
                </a:lnTo>
                <a:lnTo>
                  <a:pt x="0" y="7928786"/>
                </a:lnTo>
                <a:lnTo>
                  <a:pt x="0" y="0"/>
                </a:lnTo>
                <a:close/>
              </a:path>
            </a:pathLst>
          </a:custGeom>
          <a:blipFill>
            <a:blip r:embed="rId11"/>
            <a:stretch>
              <a:fillRect/>
            </a:stretch>
          </a:blipFill>
        </p:spPr>
        <p:txBody>
          <a:bodyPr/>
          <a:lstStyle/>
          <a:p/>
        </p:txBody>
      </p:sp>
      <p:sp>
        <p:nvSpPr>
          <p:cNvPr id="9" name="TextBox 9"/>
          <p:cNvSpPr txBox="1"/>
          <p:nvPr/>
        </p:nvSpPr>
        <p:spPr>
          <a:xfrm>
            <a:off x="1028700" y="1286820"/>
            <a:ext cx="16230600" cy="915670"/>
          </a:xfrm>
          <a:prstGeom prst="rect">
            <a:avLst/>
          </a:prstGeom>
        </p:spPr>
        <p:txBody>
          <a:bodyPr lIns="0" tIns="0" rIns="0" bIns="0" rtlCol="0" anchor="t">
            <a:spAutoFit/>
          </a:bodyPr>
          <a:lstStyle/>
          <a:p>
            <a:pPr algn="ctr">
              <a:lnSpc>
                <a:spcPts val="7280"/>
              </a:lnSpc>
              <a:spcBef>
                <a:spcPct val="0"/>
              </a:spcBef>
            </a:pPr>
            <a:r>
              <a:rPr lang="en-US" sz="5200" b="1">
                <a:solidFill>
                  <a:srgbClr val="FFFFFF"/>
                </a:solidFill>
                <a:latin typeface="Ubuntu Bold"/>
                <a:ea typeface="Ubuntu Bold"/>
                <a:cs typeface="Ubuntu Bold"/>
                <a:sym typeface="Ubuntu Bold"/>
              </a:rPr>
              <a:t>2.4. Programming Flowchart</a:t>
            </a:r>
          </a:p>
        </p:txBody>
      </p:sp>
      <p:sp>
        <p:nvSpPr>
          <p:cNvPr id="10" name="TextBox 10"/>
          <p:cNvSpPr txBox="1"/>
          <p:nvPr/>
        </p:nvSpPr>
        <p:spPr>
          <a:xfrm>
            <a:off x="3069993" y="287675"/>
            <a:ext cx="12695792" cy="1318896"/>
          </a:xfrm>
          <a:prstGeom prst="rect">
            <a:avLst/>
          </a:prstGeom>
        </p:spPr>
        <p:txBody>
          <a:bodyPr lIns="0" tIns="0" rIns="0" bIns="0" rtlCol="0" anchor="t">
            <a:spAutoFit/>
          </a:bodyPr>
          <a:lstStyle/>
          <a:p>
            <a:pPr algn="l">
              <a:lnSpc>
                <a:spcPts val="10779"/>
              </a:lnSpc>
              <a:spcBef>
                <a:spcPct val="0"/>
              </a:spcBef>
            </a:pPr>
            <a:r>
              <a:rPr lang="en-US" sz="7699">
                <a:solidFill>
                  <a:srgbClr val="FFD68E"/>
                </a:solidFill>
                <a:latin typeface="Luckiest Guy"/>
                <a:ea typeface="Luckiest Guy"/>
                <a:cs typeface="Luckiest Guy"/>
                <a:sym typeface="Luckiest Guy"/>
              </a:rPr>
              <a:t>Methods and Materials</a:t>
            </a:r>
          </a:p>
        </p:txBody>
      </p:sp>
    </p:spTree>
  </p:cSld>
  <p:clrMapOvr>
    <a:masterClrMapping/>
  </p:clrMapOvr>
  <p:transition>
    <p:cover dir="d"/>
  </p:transition>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63</Paragraphs>
  <Slides>17</Slides>
  <Notes>0</Notes>
  <TotalTime>0</TotalTime>
  <HiddenSlides>0</HiddenSlides>
  <MMClips>0</MMClips>
  <ScaleCrop>0</ScaleCrop>
  <HeadingPairs>
    <vt:vector baseType="variant" size="6">
      <vt:variant>
        <vt:lpstr>Fonts used</vt:lpstr>
      </vt:variant>
      <vt:variant>
        <vt:i4>7</vt:i4>
      </vt:variant>
      <vt:variant>
        <vt:lpstr>Theme</vt:lpstr>
      </vt:variant>
      <vt:variant>
        <vt:i4>1</vt:i4>
      </vt:variant>
      <vt:variant>
        <vt:lpstr>Slide Titles</vt:lpstr>
      </vt:variant>
      <vt:variant>
        <vt:i4>17</vt:i4>
      </vt:variant>
    </vt:vector>
  </HeadingPairs>
  <TitlesOfParts>
    <vt:vector baseType="lpstr" size="25">
      <vt:lpstr>Arial</vt:lpstr>
      <vt:lpstr>Calibri</vt:lpstr>
      <vt:lpstr>Luckiest Guy</vt:lpstr>
      <vt:lpstr>Ubuntu</vt:lpstr>
      <vt:lpstr>Ubuntu Bold</vt:lpstr>
      <vt:lpstr>Ubuntu Bold Italics</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IOT-BASED PET FEEDING SYSTEM</dc:title>
  <cp:revision>1</cp:revision>
  <dcterms:created xsi:type="dcterms:W3CDTF">2006-08-16T00:00:00Z</dcterms:created>
  <dcterms:modified xsi:type="dcterms:W3CDTF">2024-10-31T15:16:00Z</dcterms:modified>
</cp:coreProperties>
</file>